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8E339C-860C-85DF-A2DE-5098C606788C}" v="2662" dt="2020-05-06T11:45:13.955"/>
    <p1510:client id="{BE9C4C3D-745D-2276-8EEA-BAF32299ED22}" v="213" dt="2020-05-06T10:53:15.0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CDC763-5F10-4EF1-9BBD-C34E34DA4E46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2C17ED40-3741-41EC-8973-C90F71E71BB1}">
      <dgm:prSet/>
      <dgm:spPr/>
      <dgm:t>
        <a:bodyPr/>
        <a:lstStyle/>
        <a:p>
          <a:r>
            <a:rPr lang="en-US"/>
            <a:t>Czy odpowiada Ci obecna forma nauczania?</a:t>
          </a:r>
        </a:p>
      </dgm:t>
    </dgm:pt>
    <dgm:pt modelId="{5A1BC7B7-010A-4BFE-BF31-895C13465E81}" type="parTrans" cxnId="{8272F5B4-5B67-4274-8CD3-C87C817C6C1E}">
      <dgm:prSet/>
      <dgm:spPr/>
      <dgm:t>
        <a:bodyPr/>
        <a:lstStyle/>
        <a:p>
          <a:endParaRPr lang="en-US"/>
        </a:p>
      </dgm:t>
    </dgm:pt>
    <dgm:pt modelId="{A7E19034-E91A-439B-85B8-B2EC5C752C54}" type="sibTrans" cxnId="{8272F5B4-5B67-4274-8CD3-C87C817C6C1E}">
      <dgm:prSet/>
      <dgm:spPr/>
      <dgm:t>
        <a:bodyPr/>
        <a:lstStyle/>
        <a:p>
          <a:endParaRPr lang="en-US"/>
        </a:p>
      </dgm:t>
    </dgm:pt>
    <dgm:pt modelId="{E55CD1F9-EEC4-4A0B-8403-EC1D3F79B5D1}">
      <dgm:prSet/>
      <dgm:spPr/>
      <dgm:t>
        <a:bodyPr/>
        <a:lstStyle/>
        <a:p>
          <a:r>
            <a:rPr lang="en-US"/>
            <a:t>Czy nauczyciele spełniają Twoje oczekiwania?</a:t>
          </a:r>
        </a:p>
      </dgm:t>
    </dgm:pt>
    <dgm:pt modelId="{2A610149-3F51-474D-B6A2-06AD1CBEC963}" type="parTrans" cxnId="{3EAFDBF3-4C9D-4C55-8359-E3275FA314F6}">
      <dgm:prSet/>
      <dgm:spPr/>
      <dgm:t>
        <a:bodyPr/>
        <a:lstStyle/>
        <a:p>
          <a:endParaRPr lang="en-US"/>
        </a:p>
      </dgm:t>
    </dgm:pt>
    <dgm:pt modelId="{DC6A6AFE-C109-4F2C-A068-120536E99F60}" type="sibTrans" cxnId="{3EAFDBF3-4C9D-4C55-8359-E3275FA314F6}">
      <dgm:prSet/>
      <dgm:spPr/>
      <dgm:t>
        <a:bodyPr/>
        <a:lstStyle/>
        <a:p>
          <a:endParaRPr lang="en-US"/>
        </a:p>
      </dgm:t>
    </dgm:pt>
    <dgm:pt modelId="{53D0947C-F7F1-4547-B7DC-394A25F30CB0}">
      <dgm:prSet/>
      <dgm:spPr/>
      <dgm:t>
        <a:bodyPr/>
        <a:lstStyle/>
        <a:p>
          <a:r>
            <a:rPr lang="en-US"/>
            <a:t>Czy uważasz, że nauczyciele więcej zadają?</a:t>
          </a:r>
        </a:p>
      </dgm:t>
    </dgm:pt>
    <dgm:pt modelId="{FC3A02BC-6E93-4C55-AF37-E84D6E0DEB6D}" type="parTrans" cxnId="{C9B0824C-B8C1-4623-8586-AC9295A8A550}">
      <dgm:prSet/>
      <dgm:spPr/>
      <dgm:t>
        <a:bodyPr/>
        <a:lstStyle/>
        <a:p>
          <a:endParaRPr lang="en-US"/>
        </a:p>
      </dgm:t>
    </dgm:pt>
    <dgm:pt modelId="{DE9BE4D5-E1D8-445D-AC5E-A451FD5E5EB4}" type="sibTrans" cxnId="{C9B0824C-B8C1-4623-8586-AC9295A8A550}">
      <dgm:prSet/>
      <dgm:spPr/>
      <dgm:t>
        <a:bodyPr/>
        <a:lstStyle/>
        <a:p>
          <a:endParaRPr lang="en-US"/>
        </a:p>
      </dgm:t>
    </dgm:pt>
    <dgm:pt modelId="{B57BF588-1833-48F1-9DD4-A101AD6608CE}">
      <dgm:prSet/>
      <dgm:spPr/>
      <dgm:t>
        <a:bodyPr/>
        <a:lstStyle/>
        <a:p>
          <a:r>
            <a:rPr lang="en-US"/>
            <a:t>Czy nauczyciele sprawdzają prace w terminie?</a:t>
          </a:r>
        </a:p>
      </dgm:t>
    </dgm:pt>
    <dgm:pt modelId="{01E0EF8D-FEA4-481C-81C3-A13CC70C4811}" type="parTrans" cxnId="{A352B063-A89B-4E7F-A695-564D9EC02AB9}">
      <dgm:prSet/>
      <dgm:spPr/>
      <dgm:t>
        <a:bodyPr/>
        <a:lstStyle/>
        <a:p>
          <a:endParaRPr lang="en-US"/>
        </a:p>
      </dgm:t>
    </dgm:pt>
    <dgm:pt modelId="{B3F094F6-4068-4B5B-B32D-B13F92D5E939}" type="sibTrans" cxnId="{A352B063-A89B-4E7F-A695-564D9EC02AB9}">
      <dgm:prSet/>
      <dgm:spPr/>
      <dgm:t>
        <a:bodyPr/>
        <a:lstStyle/>
        <a:p>
          <a:endParaRPr lang="en-US"/>
        </a:p>
      </dgm:t>
    </dgm:pt>
    <dgm:pt modelId="{69D9A220-3095-4476-91B5-D6661A541076}">
      <dgm:prSet/>
      <dgm:spPr/>
      <dgm:t>
        <a:bodyPr/>
        <a:lstStyle/>
        <a:p>
          <a:r>
            <a:rPr lang="en-US"/>
            <a:t>Czy dostajesz informację zwrotną na temat wykonanych zadań?</a:t>
          </a:r>
        </a:p>
      </dgm:t>
    </dgm:pt>
    <dgm:pt modelId="{7FA55EEC-3041-4B45-AB7A-95F8E93B2B47}" type="parTrans" cxnId="{9885C763-44F3-4DEE-A6E4-F91AF283D0B7}">
      <dgm:prSet/>
      <dgm:spPr/>
      <dgm:t>
        <a:bodyPr/>
        <a:lstStyle/>
        <a:p>
          <a:endParaRPr lang="en-US"/>
        </a:p>
      </dgm:t>
    </dgm:pt>
    <dgm:pt modelId="{D8E39682-4CF0-4079-8805-F4662FC5BF97}" type="sibTrans" cxnId="{9885C763-44F3-4DEE-A6E4-F91AF283D0B7}">
      <dgm:prSet/>
      <dgm:spPr/>
      <dgm:t>
        <a:bodyPr/>
        <a:lstStyle/>
        <a:p>
          <a:endParaRPr lang="en-US"/>
        </a:p>
      </dgm:t>
    </dgm:pt>
    <dgm:pt modelId="{D88ADABB-5057-4970-AC72-1126ADD9C0C7}">
      <dgm:prSet/>
      <dgm:spPr/>
      <dgm:t>
        <a:bodyPr/>
        <a:lstStyle/>
        <a:p>
          <a:r>
            <a:rPr lang="en-US"/>
            <a:t>Czy prace są zadawane na weekend?</a:t>
          </a:r>
        </a:p>
      </dgm:t>
    </dgm:pt>
    <dgm:pt modelId="{EDF9EBDD-671E-411F-B446-9352B69EE1ED}" type="parTrans" cxnId="{5188FFAE-1CC1-4BD3-825A-A7F9E7F98C47}">
      <dgm:prSet/>
      <dgm:spPr/>
      <dgm:t>
        <a:bodyPr/>
        <a:lstStyle/>
        <a:p>
          <a:endParaRPr lang="en-US"/>
        </a:p>
      </dgm:t>
    </dgm:pt>
    <dgm:pt modelId="{1AB4C317-6F19-478E-87BF-0D8D16778193}" type="sibTrans" cxnId="{5188FFAE-1CC1-4BD3-825A-A7F9E7F98C47}">
      <dgm:prSet/>
      <dgm:spPr/>
      <dgm:t>
        <a:bodyPr/>
        <a:lstStyle/>
        <a:p>
          <a:endParaRPr lang="en-US"/>
        </a:p>
      </dgm:t>
    </dgm:pt>
    <dgm:pt modelId="{5D8E0C00-EF65-4167-98CA-AC99F9D3AA2B}">
      <dgm:prSet/>
      <dgm:spPr/>
      <dgm:t>
        <a:bodyPr/>
        <a:lstStyle/>
        <a:p>
          <a:r>
            <a:rPr lang="en-US"/>
            <a:t>Czy opieka wychowawcy jest wystarczająca?</a:t>
          </a:r>
        </a:p>
      </dgm:t>
    </dgm:pt>
    <dgm:pt modelId="{DB521613-916D-431C-868C-169BEC1CC625}" type="parTrans" cxnId="{70C9AF7C-8B30-4096-87A6-0B6434885353}">
      <dgm:prSet/>
      <dgm:spPr/>
      <dgm:t>
        <a:bodyPr/>
        <a:lstStyle/>
        <a:p>
          <a:endParaRPr lang="en-US"/>
        </a:p>
      </dgm:t>
    </dgm:pt>
    <dgm:pt modelId="{2B7DF86D-8484-45D5-89AC-B08CE5668B43}" type="sibTrans" cxnId="{70C9AF7C-8B30-4096-87A6-0B6434885353}">
      <dgm:prSet/>
      <dgm:spPr/>
      <dgm:t>
        <a:bodyPr/>
        <a:lstStyle/>
        <a:p>
          <a:endParaRPr lang="en-US"/>
        </a:p>
      </dgm:t>
    </dgm:pt>
    <dgm:pt modelId="{E29D3183-8C09-4271-9FC7-540CAF2C72BC}">
      <dgm:prSet/>
      <dgm:spPr/>
      <dgm:t>
        <a:bodyPr/>
        <a:lstStyle/>
        <a:p>
          <a:r>
            <a:rPr lang="en-US"/>
            <a:t>Czy pomoc psychologa i pedagoga jest wystarczająca?</a:t>
          </a:r>
        </a:p>
      </dgm:t>
    </dgm:pt>
    <dgm:pt modelId="{466C58FB-5268-492A-9637-FD4BFD6851CE}" type="parTrans" cxnId="{7A0A9C1A-01D5-4BD9-B8A1-48EE96608952}">
      <dgm:prSet/>
      <dgm:spPr/>
      <dgm:t>
        <a:bodyPr/>
        <a:lstStyle/>
        <a:p>
          <a:endParaRPr lang="en-US"/>
        </a:p>
      </dgm:t>
    </dgm:pt>
    <dgm:pt modelId="{9EF23068-D4ED-4B71-81F9-C66AEAF42755}" type="sibTrans" cxnId="{7A0A9C1A-01D5-4BD9-B8A1-48EE96608952}">
      <dgm:prSet/>
      <dgm:spPr/>
      <dgm:t>
        <a:bodyPr/>
        <a:lstStyle/>
        <a:p>
          <a:endParaRPr lang="en-US"/>
        </a:p>
      </dgm:t>
    </dgm:pt>
    <dgm:pt modelId="{0B867189-543B-4D32-B1A3-49F4A1274677}">
      <dgm:prSet/>
      <dgm:spPr/>
      <dgm:t>
        <a:bodyPr/>
        <a:lstStyle/>
        <a:p>
          <a:r>
            <a:rPr lang="en-US"/>
            <a:t>Jakie są Twoje potrzeby w zakresie nauczania zdalnego?</a:t>
          </a:r>
        </a:p>
      </dgm:t>
    </dgm:pt>
    <dgm:pt modelId="{655D473F-FA24-4901-88B9-766D25AF1153}" type="parTrans" cxnId="{D7DECD18-4FF6-41B4-9531-B88CE1A01308}">
      <dgm:prSet/>
      <dgm:spPr/>
      <dgm:t>
        <a:bodyPr/>
        <a:lstStyle/>
        <a:p>
          <a:endParaRPr lang="en-US"/>
        </a:p>
      </dgm:t>
    </dgm:pt>
    <dgm:pt modelId="{A8D70E63-8E49-4F9D-AD87-B30D5FA5398D}" type="sibTrans" cxnId="{D7DECD18-4FF6-41B4-9531-B88CE1A01308}">
      <dgm:prSet/>
      <dgm:spPr/>
      <dgm:t>
        <a:bodyPr/>
        <a:lstStyle/>
        <a:p>
          <a:endParaRPr lang="en-US"/>
        </a:p>
      </dgm:t>
    </dgm:pt>
    <dgm:pt modelId="{3B3BA57A-06A3-4095-9612-BA80FD5223B8}" type="pres">
      <dgm:prSet presAssocID="{16CDC763-5F10-4EF1-9BBD-C34E34DA4E46}" presName="vert0" presStyleCnt="0">
        <dgm:presLayoutVars>
          <dgm:dir/>
          <dgm:animOne val="branch"/>
          <dgm:animLvl val="lvl"/>
        </dgm:presLayoutVars>
      </dgm:prSet>
      <dgm:spPr/>
    </dgm:pt>
    <dgm:pt modelId="{D9185DA2-097E-423A-BFFA-F4C8FF016035}" type="pres">
      <dgm:prSet presAssocID="{2C17ED40-3741-41EC-8973-C90F71E71BB1}" presName="thickLine" presStyleLbl="alignNode1" presStyleIdx="0" presStyleCnt="9"/>
      <dgm:spPr/>
    </dgm:pt>
    <dgm:pt modelId="{475B4D67-7BFB-4BA6-A775-AF42F1EC2F76}" type="pres">
      <dgm:prSet presAssocID="{2C17ED40-3741-41EC-8973-C90F71E71BB1}" presName="horz1" presStyleCnt="0"/>
      <dgm:spPr/>
    </dgm:pt>
    <dgm:pt modelId="{1C880C19-43D5-47F5-9699-6381673FD9CC}" type="pres">
      <dgm:prSet presAssocID="{2C17ED40-3741-41EC-8973-C90F71E71BB1}" presName="tx1" presStyleLbl="revTx" presStyleIdx="0" presStyleCnt="9"/>
      <dgm:spPr/>
    </dgm:pt>
    <dgm:pt modelId="{BC2B7DF9-948E-461D-BD5A-5B47B6F8A351}" type="pres">
      <dgm:prSet presAssocID="{2C17ED40-3741-41EC-8973-C90F71E71BB1}" presName="vert1" presStyleCnt="0"/>
      <dgm:spPr/>
    </dgm:pt>
    <dgm:pt modelId="{93DE662B-9F1E-48F9-B454-A3E540FF4EAB}" type="pres">
      <dgm:prSet presAssocID="{E55CD1F9-EEC4-4A0B-8403-EC1D3F79B5D1}" presName="thickLine" presStyleLbl="alignNode1" presStyleIdx="1" presStyleCnt="9"/>
      <dgm:spPr/>
    </dgm:pt>
    <dgm:pt modelId="{F228711D-6ADC-45E0-8803-C6FAF9E52BCE}" type="pres">
      <dgm:prSet presAssocID="{E55CD1F9-EEC4-4A0B-8403-EC1D3F79B5D1}" presName="horz1" presStyleCnt="0"/>
      <dgm:spPr/>
    </dgm:pt>
    <dgm:pt modelId="{6C2F3C73-A30A-45CE-A369-0DF8AE35DED9}" type="pres">
      <dgm:prSet presAssocID="{E55CD1F9-EEC4-4A0B-8403-EC1D3F79B5D1}" presName="tx1" presStyleLbl="revTx" presStyleIdx="1" presStyleCnt="9"/>
      <dgm:spPr/>
    </dgm:pt>
    <dgm:pt modelId="{B834D63D-1C72-44B8-8882-CE24B5D31708}" type="pres">
      <dgm:prSet presAssocID="{E55CD1F9-EEC4-4A0B-8403-EC1D3F79B5D1}" presName="vert1" presStyleCnt="0"/>
      <dgm:spPr/>
    </dgm:pt>
    <dgm:pt modelId="{4EE98087-9923-4AC3-9C7F-DA9474802B4E}" type="pres">
      <dgm:prSet presAssocID="{53D0947C-F7F1-4547-B7DC-394A25F30CB0}" presName="thickLine" presStyleLbl="alignNode1" presStyleIdx="2" presStyleCnt="9"/>
      <dgm:spPr/>
    </dgm:pt>
    <dgm:pt modelId="{016FA184-099A-45A5-96E6-26ADA0707386}" type="pres">
      <dgm:prSet presAssocID="{53D0947C-F7F1-4547-B7DC-394A25F30CB0}" presName="horz1" presStyleCnt="0"/>
      <dgm:spPr/>
    </dgm:pt>
    <dgm:pt modelId="{7FDFBC52-8C7F-47FF-9F5E-8C2075123D49}" type="pres">
      <dgm:prSet presAssocID="{53D0947C-F7F1-4547-B7DC-394A25F30CB0}" presName="tx1" presStyleLbl="revTx" presStyleIdx="2" presStyleCnt="9"/>
      <dgm:spPr/>
    </dgm:pt>
    <dgm:pt modelId="{B621C301-B912-420D-9FB3-60A10F23DD7A}" type="pres">
      <dgm:prSet presAssocID="{53D0947C-F7F1-4547-B7DC-394A25F30CB0}" presName="vert1" presStyleCnt="0"/>
      <dgm:spPr/>
    </dgm:pt>
    <dgm:pt modelId="{3B2771A9-1145-469A-B8FF-51B164874CE6}" type="pres">
      <dgm:prSet presAssocID="{B57BF588-1833-48F1-9DD4-A101AD6608CE}" presName="thickLine" presStyleLbl="alignNode1" presStyleIdx="3" presStyleCnt="9"/>
      <dgm:spPr/>
    </dgm:pt>
    <dgm:pt modelId="{B59EC24C-C0AA-4A65-9C2D-FE7F5BD9F233}" type="pres">
      <dgm:prSet presAssocID="{B57BF588-1833-48F1-9DD4-A101AD6608CE}" presName="horz1" presStyleCnt="0"/>
      <dgm:spPr/>
    </dgm:pt>
    <dgm:pt modelId="{3FA35A98-B837-4A0D-8198-78FBAA1215F0}" type="pres">
      <dgm:prSet presAssocID="{B57BF588-1833-48F1-9DD4-A101AD6608CE}" presName="tx1" presStyleLbl="revTx" presStyleIdx="3" presStyleCnt="9"/>
      <dgm:spPr/>
    </dgm:pt>
    <dgm:pt modelId="{689E9CE1-5028-4424-8765-EF04963F132D}" type="pres">
      <dgm:prSet presAssocID="{B57BF588-1833-48F1-9DD4-A101AD6608CE}" presName="vert1" presStyleCnt="0"/>
      <dgm:spPr/>
    </dgm:pt>
    <dgm:pt modelId="{7B90B8D9-7134-47A6-8853-1CC301D4A2A1}" type="pres">
      <dgm:prSet presAssocID="{69D9A220-3095-4476-91B5-D6661A541076}" presName="thickLine" presStyleLbl="alignNode1" presStyleIdx="4" presStyleCnt="9"/>
      <dgm:spPr/>
    </dgm:pt>
    <dgm:pt modelId="{B8EB11A8-8E0A-4491-8F43-806B10CEF7E0}" type="pres">
      <dgm:prSet presAssocID="{69D9A220-3095-4476-91B5-D6661A541076}" presName="horz1" presStyleCnt="0"/>
      <dgm:spPr/>
    </dgm:pt>
    <dgm:pt modelId="{8700341D-A843-4CDA-82F3-365B0B24F517}" type="pres">
      <dgm:prSet presAssocID="{69D9A220-3095-4476-91B5-D6661A541076}" presName="tx1" presStyleLbl="revTx" presStyleIdx="4" presStyleCnt="9"/>
      <dgm:spPr/>
    </dgm:pt>
    <dgm:pt modelId="{1EFC914A-7483-4BC6-8410-4597F24FC3FA}" type="pres">
      <dgm:prSet presAssocID="{69D9A220-3095-4476-91B5-D6661A541076}" presName="vert1" presStyleCnt="0"/>
      <dgm:spPr/>
    </dgm:pt>
    <dgm:pt modelId="{1DD18228-6215-4390-8CB4-BC511D5A4B9C}" type="pres">
      <dgm:prSet presAssocID="{D88ADABB-5057-4970-AC72-1126ADD9C0C7}" presName="thickLine" presStyleLbl="alignNode1" presStyleIdx="5" presStyleCnt="9"/>
      <dgm:spPr/>
    </dgm:pt>
    <dgm:pt modelId="{873E816D-B870-450E-B2AB-C53479F1AB60}" type="pres">
      <dgm:prSet presAssocID="{D88ADABB-5057-4970-AC72-1126ADD9C0C7}" presName="horz1" presStyleCnt="0"/>
      <dgm:spPr/>
    </dgm:pt>
    <dgm:pt modelId="{3E998DEB-D51E-407B-B5C0-74CA26DFDF4F}" type="pres">
      <dgm:prSet presAssocID="{D88ADABB-5057-4970-AC72-1126ADD9C0C7}" presName="tx1" presStyleLbl="revTx" presStyleIdx="5" presStyleCnt="9"/>
      <dgm:spPr/>
    </dgm:pt>
    <dgm:pt modelId="{198B20F7-278C-4E3C-8627-E18B79CD977F}" type="pres">
      <dgm:prSet presAssocID="{D88ADABB-5057-4970-AC72-1126ADD9C0C7}" presName="vert1" presStyleCnt="0"/>
      <dgm:spPr/>
    </dgm:pt>
    <dgm:pt modelId="{7C8766C1-3C36-4B95-AD76-7660717527C6}" type="pres">
      <dgm:prSet presAssocID="{5D8E0C00-EF65-4167-98CA-AC99F9D3AA2B}" presName="thickLine" presStyleLbl="alignNode1" presStyleIdx="6" presStyleCnt="9"/>
      <dgm:spPr/>
    </dgm:pt>
    <dgm:pt modelId="{E97AFC48-F0DC-4D9A-B491-82F33D6AAECB}" type="pres">
      <dgm:prSet presAssocID="{5D8E0C00-EF65-4167-98CA-AC99F9D3AA2B}" presName="horz1" presStyleCnt="0"/>
      <dgm:spPr/>
    </dgm:pt>
    <dgm:pt modelId="{AE92717D-BC8C-4780-A424-6D49E4D9EC01}" type="pres">
      <dgm:prSet presAssocID="{5D8E0C00-EF65-4167-98CA-AC99F9D3AA2B}" presName="tx1" presStyleLbl="revTx" presStyleIdx="6" presStyleCnt="9"/>
      <dgm:spPr/>
    </dgm:pt>
    <dgm:pt modelId="{D165A9FB-0B30-49A6-9A77-CEA53B7E78B1}" type="pres">
      <dgm:prSet presAssocID="{5D8E0C00-EF65-4167-98CA-AC99F9D3AA2B}" presName="vert1" presStyleCnt="0"/>
      <dgm:spPr/>
    </dgm:pt>
    <dgm:pt modelId="{6F213771-FE7A-41D0-B26D-7EFD07B86E0C}" type="pres">
      <dgm:prSet presAssocID="{E29D3183-8C09-4271-9FC7-540CAF2C72BC}" presName="thickLine" presStyleLbl="alignNode1" presStyleIdx="7" presStyleCnt="9"/>
      <dgm:spPr/>
    </dgm:pt>
    <dgm:pt modelId="{299E076E-34D3-44A0-A139-D0A1D42CBA32}" type="pres">
      <dgm:prSet presAssocID="{E29D3183-8C09-4271-9FC7-540CAF2C72BC}" presName="horz1" presStyleCnt="0"/>
      <dgm:spPr/>
    </dgm:pt>
    <dgm:pt modelId="{09657E54-CD92-40AC-A98B-A57FEFAEB625}" type="pres">
      <dgm:prSet presAssocID="{E29D3183-8C09-4271-9FC7-540CAF2C72BC}" presName="tx1" presStyleLbl="revTx" presStyleIdx="7" presStyleCnt="9"/>
      <dgm:spPr/>
    </dgm:pt>
    <dgm:pt modelId="{EE10CDF8-E83B-46FD-BF5D-96E9E92FBDA3}" type="pres">
      <dgm:prSet presAssocID="{E29D3183-8C09-4271-9FC7-540CAF2C72BC}" presName="vert1" presStyleCnt="0"/>
      <dgm:spPr/>
    </dgm:pt>
    <dgm:pt modelId="{606F174E-4D53-4FA8-B844-04ABA7951D15}" type="pres">
      <dgm:prSet presAssocID="{0B867189-543B-4D32-B1A3-49F4A1274677}" presName="thickLine" presStyleLbl="alignNode1" presStyleIdx="8" presStyleCnt="9"/>
      <dgm:spPr/>
    </dgm:pt>
    <dgm:pt modelId="{A51E3A63-CBE3-4D59-9A9A-99A47795172F}" type="pres">
      <dgm:prSet presAssocID="{0B867189-543B-4D32-B1A3-49F4A1274677}" presName="horz1" presStyleCnt="0"/>
      <dgm:spPr/>
    </dgm:pt>
    <dgm:pt modelId="{BE546E79-146F-4E81-9C1B-58B7B5A82E06}" type="pres">
      <dgm:prSet presAssocID="{0B867189-543B-4D32-B1A3-49F4A1274677}" presName="tx1" presStyleLbl="revTx" presStyleIdx="8" presStyleCnt="9"/>
      <dgm:spPr/>
    </dgm:pt>
    <dgm:pt modelId="{ACA9BA40-B965-43B6-AFF8-86FE38FB5F58}" type="pres">
      <dgm:prSet presAssocID="{0B867189-543B-4D32-B1A3-49F4A1274677}" presName="vert1" presStyleCnt="0"/>
      <dgm:spPr/>
    </dgm:pt>
  </dgm:ptLst>
  <dgm:cxnLst>
    <dgm:cxn modelId="{D7DECD18-4FF6-41B4-9531-B88CE1A01308}" srcId="{16CDC763-5F10-4EF1-9BBD-C34E34DA4E46}" destId="{0B867189-543B-4D32-B1A3-49F4A1274677}" srcOrd="8" destOrd="0" parTransId="{655D473F-FA24-4901-88B9-766D25AF1153}" sibTransId="{A8D70E63-8E49-4F9D-AD87-B30D5FA5398D}"/>
    <dgm:cxn modelId="{7A0A9C1A-01D5-4BD9-B8A1-48EE96608952}" srcId="{16CDC763-5F10-4EF1-9BBD-C34E34DA4E46}" destId="{E29D3183-8C09-4271-9FC7-540CAF2C72BC}" srcOrd="7" destOrd="0" parTransId="{466C58FB-5268-492A-9637-FD4BFD6851CE}" sibTransId="{9EF23068-D4ED-4B71-81F9-C66AEAF42755}"/>
    <dgm:cxn modelId="{C1D3DB29-8606-410B-9970-285AD634E1F3}" type="presOf" srcId="{2C17ED40-3741-41EC-8973-C90F71E71BB1}" destId="{1C880C19-43D5-47F5-9699-6381673FD9CC}" srcOrd="0" destOrd="0" presId="urn:microsoft.com/office/officeart/2008/layout/LinedList"/>
    <dgm:cxn modelId="{A352B063-A89B-4E7F-A695-564D9EC02AB9}" srcId="{16CDC763-5F10-4EF1-9BBD-C34E34DA4E46}" destId="{B57BF588-1833-48F1-9DD4-A101AD6608CE}" srcOrd="3" destOrd="0" parTransId="{01E0EF8D-FEA4-481C-81C3-A13CC70C4811}" sibTransId="{B3F094F6-4068-4B5B-B32D-B13F92D5E939}"/>
    <dgm:cxn modelId="{9885C763-44F3-4DEE-A6E4-F91AF283D0B7}" srcId="{16CDC763-5F10-4EF1-9BBD-C34E34DA4E46}" destId="{69D9A220-3095-4476-91B5-D6661A541076}" srcOrd="4" destOrd="0" parTransId="{7FA55EEC-3041-4B45-AB7A-95F8E93B2B47}" sibTransId="{D8E39682-4CF0-4079-8805-F4662FC5BF97}"/>
    <dgm:cxn modelId="{C9B0824C-B8C1-4623-8586-AC9295A8A550}" srcId="{16CDC763-5F10-4EF1-9BBD-C34E34DA4E46}" destId="{53D0947C-F7F1-4547-B7DC-394A25F30CB0}" srcOrd="2" destOrd="0" parTransId="{FC3A02BC-6E93-4C55-AF37-E84D6E0DEB6D}" sibTransId="{DE9BE4D5-E1D8-445D-AC5E-A451FD5E5EB4}"/>
    <dgm:cxn modelId="{3622ED4C-409D-48D1-9610-F9DB51EF442E}" type="presOf" srcId="{D88ADABB-5057-4970-AC72-1126ADD9C0C7}" destId="{3E998DEB-D51E-407B-B5C0-74CA26DFDF4F}" srcOrd="0" destOrd="0" presId="urn:microsoft.com/office/officeart/2008/layout/LinedList"/>
    <dgm:cxn modelId="{70C9AF7C-8B30-4096-87A6-0B6434885353}" srcId="{16CDC763-5F10-4EF1-9BBD-C34E34DA4E46}" destId="{5D8E0C00-EF65-4167-98CA-AC99F9D3AA2B}" srcOrd="6" destOrd="0" parTransId="{DB521613-916D-431C-868C-169BEC1CC625}" sibTransId="{2B7DF86D-8484-45D5-89AC-B08CE5668B43}"/>
    <dgm:cxn modelId="{422A9E8F-B39A-4725-98CD-6453CD6C52EF}" type="presOf" srcId="{E55CD1F9-EEC4-4A0B-8403-EC1D3F79B5D1}" destId="{6C2F3C73-A30A-45CE-A369-0DF8AE35DED9}" srcOrd="0" destOrd="0" presId="urn:microsoft.com/office/officeart/2008/layout/LinedList"/>
    <dgm:cxn modelId="{0AF6E793-E6B3-4162-8520-D9614E5AF766}" type="presOf" srcId="{16CDC763-5F10-4EF1-9BBD-C34E34DA4E46}" destId="{3B3BA57A-06A3-4095-9612-BA80FD5223B8}" srcOrd="0" destOrd="0" presId="urn:microsoft.com/office/officeart/2008/layout/LinedList"/>
    <dgm:cxn modelId="{5188FFAE-1CC1-4BD3-825A-A7F9E7F98C47}" srcId="{16CDC763-5F10-4EF1-9BBD-C34E34DA4E46}" destId="{D88ADABB-5057-4970-AC72-1126ADD9C0C7}" srcOrd="5" destOrd="0" parTransId="{EDF9EBDD-671E-411F-B446-9352B69EE1ED}" sibTransId="{1AB4C317-6F19-478E-87BF-0D8D16778193}"/>
    <dgm:cxn modelId="{3F765BB1-2C46-4400-A8F8-0AEF45D957B8}" type="presOf" srcId="{69D9A220-3095-4476-91B5-D6661A541076}" destId="{8700341D-A843-4CDA-82F3-365B0B24F517}" srcOrd="0" destOrd="0" presId="urn:microsoft.com/office/officeart/2008/layout/LinedList"/>
    <dgm:cxn modelId="{8272F5B4-5B67-4274-8CD3-C87C817C6C1E}" srcId="{16CDC763-5F10-4EF1-9BBD-C34E34DA4E46}" destId="{2C17ED40-3741-41EC-8973-C90F71E71BB1}" srcOrd="0" destOrd="0" parTransId="{5A1BC7B7-010A-4BFE-BF31-895C13465E81}" sibTransId="{A7E19034-E91A-439B-85B8-B2EC5C752C54}"/>
    <dgm:cxn modelId="{33B00AB7-573A-4381-9A17-DFDD289A8A9A}" type="presOf" srcId="{E29D3183-8C09-4271-9FC7-540CAF2C72BC}" destId="{09657E54-CD92-40AC-A98B-A57FEFAEB625}" srcOrd="0" destOrd="0" presId="urn:microsoft.com/office/officeart/2008/layout/LinedList"/>
    <dgm:cxn modelId="{041576B7-D874-428B-B317-E160F9E654C8}" type="presOf" srcId="{5D8E0C00-EF65-4167-98CA-AC99F9D3AA2B}" destId="{AE92717D-BC8C-4780-A424-6D49E4D9EC01}" srcOrd="0" destOrd="0" presId="urn:microsoft.com/office/officeart/2008/layout/LinedList"/>
    <dgm:cxn modelId="{D7F126CE-54E3-49B6-981C-EA14D4CC7DE4}" type="presOf" srcId="{0B867189-543B-4D32-B1A3-49F4A1274677}" destId="{BE546E79-146F-4E81-9C1B-58B7B5A82E06}" srcOrd="0" destOrd="0" presId="urn:microsoft.com/office/officeart/2008/layout/LinedList"/>
    <dgm:cxn modelId="{8A8AC2F0-9779-4886-B949-FD57FAA77C02}" type="presOf" srcId="{53D0947C-F7F1-4547-B7DC-394A25F30CB0}" destId="{7FDFBC52-8C7F-47FF-9F5E-8C2075123D49}" srcOrd="0" destOrd="0" presId="urn:microsoft.com/office/officeart/2008/layout/LinedList"/>
    <dgm:cxn modelId="{3EAFDBF3-4C9D-4C55-8359-E3275FA314F6}" srcId="{16CDC763-5F10-4EF1-9BBD-C34E34DA4E46}" destId="{E55CD1F9-EEC4-4A0B-8403-EC1D3F79B5D1}" srcOrd="1" destOrd="0" parTransId="{2A610149-3F51-474D-B6A2-06AD1CBEC963}" sibTransId="{DC6A6AFE-C109-4F2C-A068-120536E99F60}"/>
    <dgm:cxn modelId="{0F5B1AFD-4E07-483C-AFFE-4F3B7BEE9838}" type="presOf" srcId="{B57BF588-1833-48F1-9DD4-A101AD6608CE}" destId="{3FA35A98-B837-4A0D-8198-78FBAA1215F0}" srcOrd="0" destOrd="0" presId="urn:microsoft.com/office/officeart/2008/layout/LinedList"/>
    <dgm:cxn modelId="{B27977B6-20FE-4919-943F-25034E94B8C8}" type="presParOf" srcId="{3B3BA57A-06A3-4095-9612-BA80FD5223B8}" destId="{D9185DA2-097E-423A-BFFA-F4C8FF016035}" srcOrd="0" destOrd="0" presId="urn:microsoft.com/office/officeart/2008/layout/LinedList"/>
    <dgm:cxn modelId="{D57F0777-5DB1-4342-ADEC-0E8AD2C8229C}" type="presParOf" srcId="{3B3BA57A-06A3-4095-9612-BA80FD5223B8}" destId="{475B4D67-7BFB-4BA6-A775-AF42F1EC2F76}" srcOrd="1" destOrd="0" presId="urn:microsoft.com/office/officeart/2008/layout/LinedList"/>
    <dgm:cxn modelId="{70EA381A-6B39-49F9-9A8D-4B4799FDD37F}" type="presParOf" srcId="{475B4D67-7BFB-4BA6-A775-AF42F1EC2F76}" destId="{1C880C19-43D5-47F5-9699-6381673FD9CC}" srcOrd="0" destOrd="0" presId="urn:microsoft.com/office/officeart/2008/layout/LinedList"/>
    <dgm:cxn modelId="{D2A3542A-3F3C-417E-9C24-F37BC1538446}" type="presParOf" srcId="{475B4D67-7BFB-4BA6-A775-AF42F1EC2F76}" destId="{BC2B7DF9-948E-461D-BD5A-5B47B6F8A351}" srcOrd="1" destOrd="0" presId="urn:microsoft.com/office/officeart/2008/layout/LinedList"/>
    <dgm:cxn modelId="{512697C5-601E-4266-8FC0-396ABCF6B6F1}" type="presParOf" srcId="{3B3BA57A-06A3-4095-9612-BA80FD5223B8}" destId="{93DE662B-9F1E-48F9-B454-A3E540FF4EAB}" srcOrd="2" destOrd="0" presId="urn:microsoft.com/office/officeart/2008/layout/LinedList"/>
    <dgm:cxn modelId="{484025C4-EC7A-4847-812E-8138B97738B7}" type="presParOf" srcId="{3B3BA57A-06A3-4095-9612-BA80FD5223B8}" destId="{F228711D-6ADC-45E0-8803-C6FAF9E52BCE}" srcOrd="3" destOrd="0" presId="urn:microsoft.com/office/officeart/2008/layout/LinedList"/>
    <dgm:cxn modelId="{1B10EAA3-2A26-4DD4-AB3B-199880BD26AA}" type="presParOf" srcId="{F228711D-6ADC-45E0-8803-C6FAF9E52BCE}" destId="{6C2F3C73-A30A-45CE-A369-0DF8AE35DED9}" srcOrd="0" destOrd="0" presId="urn:microsoft.com/office/officeart/2008/layout/LinedList"/>
    <dgm:cxn modelId="{AB38041B-D854-45E9-B8C6-24A7E5EC95EB}" type="presParOf" srcId="{F228711D-6ADC-45E0-8803-C6FAF9E52BCE}" destId="{B834D63D-1C72-44B8-8882-CE24B5D31708}" srcOrd="1" destOrd="0" presId="urn:microsoft.com/office/officeart/2008/layout/LinedList"/>
    <dgm:cxn modelId="{DB65EF77-41A4-457D-8CC9-BCED9DE070AE}" type="presParOf" srcId="{3B3BA57A-06A3-4095-9612-BA80FD5223B8}" destId="{4EE98087-9923-4AC3-9C7F-DA9474802B4E}" srcOrd="4" destOrd="0" presId="urn:microsoft.com/office/officeart/2008/layout/LinedList"/>
    <dgm:cxn modelId="{4F7748A5-BC52-4298-ACE2-2BEBCDFC71C6}" type="presParOf" srcId="{3B3BA57A-06A3-4095-9612-BA80FD5223B8}" destId="{016FA184-099A-45A5-96E6-26ADA0707386}" srcOrd="5" destOrd="0" presId="urn:microsoft.com/office/officeart/2008/layout/LinedList"/>
    <dgm:cxn modelId="{8E2AF0B8-90FD-4C23-B576-19A9C1926ADF}" type="presParOf" srcId="{016FA184-099A-45A5-96E6-26ADA0707386}" destId="{7FDFBC52-8C7F-47FF-9F5E-8C2075123D49}" srcOrd="0" destOrd="0" presId="urn:microsoft.com/office/officeart/2008/layout/LinedList"/>
    <dgm:cxn modelId="{1F221FA8-BE0E-4149-A953-A496C0E22C25}" type="presParOf" srcId="{016FA184-099A-45A5-96E6-26ADA0707386}" destId="{B621C301-B912-420D-9FB3-60A10F23DD7A}" srcOrd="1" destOrd="0" presId="urn:microsoft.com/office/officeart/2008/layout/LinedList"/>
    <dgm:cxn modelId="{762CD22D-D616-46AA-BA13-5D1C5D22639F}" type="presParOf" srcId="{3B3BA57A-06A3-4095-9612-BA80FD5223B8}" destId="{3B2771A9-1145-469A-B8FF-51B164874CE6}" srcOrd="6" destOrd="0" presId="urn:microsoft.com/office/officeart/2008/layout/LinedList"/>
    <dgm:cxn modelId="{185FB2FF-DCA2-4AA6-979D-E56C2C3CC506}" type="presParOf" srcId="{3B3BA57A-06A3-4095-9612-BA80FD5223B8}" destId="{B59EC24C-C0AA-4A65-9C2D-FE7F5BD9F233}" srcOrd="7" destOrd="0" presId="urn:microsoft.com/office/officeart/2008/layout/LinedList"/>
    <dgm:cxn modelId="{ED6D46FA-29C1-4B92-82E1-511C7EC17C6E}" type="presParOf" srcId="{B59EC24C-C0AA-4A65-9C2D-FE7F5BD9F233}" destId="{3FA35A98-B837-4A0D-8198-78FBAA1215F0}" srcOrd="0" destOrd="0" presId="urn:microsoft.com/office/officeart/2008/layout/LinedList"/>
    <dgm:cxn modelId="{F9EA5869-4180-4568-AEE3-E51939AF202A}" type="presParOf" srcId="{B59EC24C-C0AA-4A65-9C2D-FE7F5BD9F233}" destId="{689E9CE1-5028-4424-8765-EF04963F132D}" srcOrd="1" destOrd="0" presId="urn:microsoft.com/office/officeart/2008/layout/LinedList"/>
    <dgm:cxn modelId="{365C7E14-8182-4B97-8D32-E7C37C3F165A}" type="presParOf" srcId="{3B3BA57A-06A3-4095-9612-BA80FD5223B8}" destId="{7B90B8D9-7134-47A6-8853-1CC301D4A2A1}" srcOrd="8" destOrd="0" presId="urn:microsoft.com/office/officeart/2008/layout/LinedList"/>
    <dgm:cxn modelId="{2E4A9301-3378-43D9-A5BC-C794D7F53AFD}" type="presParOf" srcId="{3B3BA57A-06A3-4095-9612-BA80FD5223B8}" destId="{B8EB11A8-8E0A-4491-8F43-806B10CEF7E0}" srcOrd="9" destOrd="0" presId="urn:microsoft.com/office/officeart/2008/layout/LinedList"/>
    <dgm:cxn modelId="{797E22A6-3146-41C9-B7D5-E8B15D47C84E}" type="presParOf" srcId="{B8EB11A8-8E0A-4491-8F43-806B10CEF7E0}" destId="{8700341D-A843-4CDA-82F3-365B0B24F517}" srcOrd="0" destOrd="0" presId="urn:microsoft.com/office/officeart/2008/layout/LinedList"/>
    <dgm:cxn modelId="{157BD2E2-0434-4E62-824E-0647626E9FF6}" type="presParOf" srcId="{B8EB11A8-8E0A-4491-8F43-806B10CEF7E0}" destId="{1EFC914A-7483-4BC6-8410-4597F24FC3FA}" srcOrd="1" destOrd="0" presId="urn:microsoft.com/office/officeart/2008/layout/LinedList"/>
    <dgm:cxn modelId="{753EDB87-47C6-40A2-8251-D3C5A31AE56E}" type="presParOf" srcId="{3B3BA57A-06A3-4095-9612-BA80FD5223B8}" destId="{1DD18228-6215-4390-8CB4-BC511D5A4B9C}" srcOrd="10" destOrd="0" presId="urn:microsoft.com/office/officeart/2008/layout/LinedList"/>
    <dgm:cxn modelId="{9188FAA0-1162-4AF4-9BD0-A48CF6A260E1}" type="presParOf" srcId="{3B3BA57A-06A3-4095-9612-BA80FD5223B8}" destId="{873E816D-B870-450E-B2AB-C53479F1AB60}" srcOrd="11" destOrd="0" presId="urn:microsoft.com/office/officeart/2008/layout/LinedList"/>
    <dgm:cxn modelId="{BABEC20F-7055-4633-A483-DA41173C4100}" type="presParOf" srcId="{873E816D-B870-450E-B2AB-C53479F1AB60}" destId="{3E998DEB-D51E-407B-B5C0-74CA26DFDF4F}" srcOrd="0" destOrd="0" presId="urn:microsoft.com/office/officeart/2008/layout/LinedList"/>
    <dgm:cxn modelId="{5D5C6B30-2FCE-4FC2-83E1-2EA5E9297400}" type="presParOf" srcId="{873E816D-B870-450E-B2AB-C53479F1AB60}" destId="{198B20F7-278C-4E3C-8627-E18B79CD977F}" srcOrd="1" destOrd="0" presId="urn:microsoft.com/office/officeart/2008/layout/LinedList"/>
    <dgm:cxn modelId="{A6E8E8F2-5809-4CEC-82E2-9B41B0BD80B2}" type="presParOf" srcId="{3B3BA57A-06A3-4095-9612-BA80FD5223B8}" destId="{7C8766C1-3C36-4B95-AD76-7660717527C6}" srcOrd="12" destOrd="0" presId="urn:microsoft.com/office/officeart/2008/layout/LinedList"/>
    <dgm:cxn modelId="{C457921F-C2F3-4FA8-8B1F-ABCA9FDE42F5}" type="presParOf" srcId="{3B3BA57A-06A3-4095-9612-BA80FD5223B8}" destId="{E97AFC48-F0DC-4D9A-B491-82F33D6AAECB}" srcOrd="13" destOrd="0" presId="urn:microsoft.com/office/officeart/2008/layout/LinedList"/>
    <dgm:cxn modelId="{F33E9E8A-EED6-40EC-ABB8-7F03897FE936}" type="presParOf" srcId="{E97AFC48-F0DC-4D9A-B491-82F33D6AAECB}" destId="{AE92717D-BC8C-4780-A424-6D49E4D9EC01}" srcOrd="0" destOrd="0" presId="urn:microsoft.com/office/officeart/2008/layout/LinedList"/>
    <dgm:cxn modelId="{52A6817D-8DC1-4D39-83BA-4A02930BD2BE}" type="presParOf" srcId="{E97AFC48-F0DC-4D9A-B491-82F33D6AAECB}" destId="{D165A9FB-0B30-49A6-9A77-CEA53B7E78B1}" srcOrd="1" destOrd="0" presId="urn:microsoft.com/office/officeart/2008/layout/LinedList"/>
    <dgm:cxn modelId="{8FE0C5E7-57BD-40F5-8032-3706A97F00D0}" type="presParOf" srcId="{3B3BA57A-06A3-4095-9612-BA80FD5223B8}" destId="{6F213771-FE7A-41D0-B26D-7EFD07B86E0C}" srcOrd="14" destOrd="0" presId="urn:microsoft.com/office/officeart/2008/layout/LinedList"/>
    <dgm:cxn modelId="{4AA0F896-0A4F-485D-9E3C-9728320A6486}" type="presParOf" srcId="{3B3BA57A-06A3-4095-9612-BA80FD5223B8}" destId="{299E076E-34D3-44A0-A139-D0A1D42CBA32}" srcOrd="15" destOrd="0" presId="urn:microsoft.com/office/officeart/2008/layout/LinedList"/>
    <dgm:cxn modelId="{4E316995-2314-4D0E-9F1E-7E8C5933908E}" type="presParOf" srcId="{299E076E-34D3-44A0-A139-D0A1D42CBA32}" destId="{09657E54-CD92-40AC-A98B-A57FEFAEB625}" srcOrd="0" destOrd="0" presId="urn:microsoft.com/office/officeart/2008/layout/LinedList"/>
    <dgm:cxn modelId="{AD84C496-218A-41C9-BA4C-73FB38B2A62B}" type="presParOf" srcId="{299E076E-34D3-44A0-A139-D0A1D42CBA32}" destId="{EE10CDF8-E83B-46FD-BF5D-96E9E92FBDA3}" srcOrd="1" destOrd="0" presId="urn:microsoft.com/office/officeart/2008/layout/LinedList"/>
    <dgm:cxn modelId="{614DD13E-DBF7-4665-A4E9-0F1C5744FA97}" type="presParOf" srcId="{3B3BA57A-06A3-4095-9612-BA80FD5223B8}" destId="{606F174E-4D53-4FA8-B844-04ABA7951D15}" srcOrd="16" destOrd="0" presId="urn:microsoft.com/office/officeart/2008/layout/LinedList"/>
    <dgm:cxn modelId="{61A5F8E3-FDE1-4C62-9C80-5CC515B08CF8}" type="presParOf" srcId="{3B3BA57A-06A3-4095-9612-BA80FD5223B8}" destId="{A51E3A63-CBE3-4D59-9A9A-99A47795172F}" srcOrd="17" destOrd="0" presId="urn:microsoft.com/office/officeart/2008/layout/LinedList"/>
    <dgm:cxn modelId="{463E8EF9-A308-4571-9DAF-2672C7F7E9F6}" type="presParOf" srcId="{A51E3A63-CBE3-4D59-9A9A-99A47795172F}" destId="{BE546E79-146F-4E81-9C1B-58B7B5A82E06}" srcOrd="0" destOrd="0" presId="urn:microsoft.com/office/officeart/2008/layout/LinedList"/>
    <dgm:cxn modelId="{0871F34D-4BDC-44C3-85B9-AB911E3CE38E}" type="presParOf" srcId="{A51E3A63-CBE3-4D59-9A9A-99A47795172F}" destId="{ACA9BA40-B965-43B6-AFF8-86FE38FB5F5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CA178A-06FA-4736-9644-F323B830FA5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3913902-20A7-46D0-9311-E37A4A223637}">
      <dgm:prSet/>
      <dgm:spPr/>
      <dgm:t>
        <a:bodyPr/>
        <a:lstStyle/>
        <a:p>
          <a:r>
            <a:rPr lang="en-US" dirty="0" err="1"/>
            <a:t>Tak</a:t>
          </a:r>
          <a:r>
            <a:rPr lang="en-US" dirty="0"/>
            <a:t> - 56</a:t>
          </a:r>
        </a:p>
      </dgm:t>
    </dgm:pt>
    <dgm:pt modelId="{60E3A3A0-3D14-47E5-8522-7F21560C65CE}" type="parTrans" cxnId="{542C5C02-333C-4F41-8234-BC09135E902E}">
      <dgm:prSet/>
      <dgm:spPr/>
      <dgm:t>
        <a:bodyPr/>
        <a:lstStyle/>
        <a:p>
          <a:endParaRPr lang="en-US"/>
        </a:p>
      </dgm:t>
    </dgm:pt>
    <dgm:pt modelId="{B2E85E46-E916-4E27-91F8-79A0BA2A1432}" type="sibTrans" cxnId="{542C5C02-333C-4F41-8234-BC09135E902E}">
      <dgm:prSet/>
      <dgm:spPr/>
      <dgm:t>
        <a:bodyPr/>
        <a:lstStyle/>
        <a:p>
          <a:endParaRPr lang="en-US"/>
        </a:p>
      </dgm:t>
    </dgm:pt>
    <dgm:pt modelId="{199CE5D5-6C76-4A68-AD4B-F52DD5FB7A41}">
      <dgm:prSet/>
      <dgm:spPr/>
      <dgm:t>
        <a:bodyPr/>
        <a:lstStyle/>
        <a:p>
          <a:pPr rtl="0"/>
          <a:r>
            <a:rPr lang="en-US" dirty="0"/>
            <a:t>1. </a:t>
          </a:r>
          <a:r>
            <a:rPr lang="en-US" dirty="0" err="1"/>
            <a:t>informatyka</a:t>
          </a:r>
          <a:r>
            <a:rPr lang="en-US" dirty="0"/>
            <a:t> 2. </a:t>
          </a:r>
          <a:r>
            <a:rPr lang="en-US" dirty="0" err="1"/>
            <a:t>historia</a:t>
          </a:r>
          <a:r>
            <a:rPr lang="en-US" dirty="0"/>
            <a:t> 3. </a:t>
          </a:r>
          <a:r>
            <a:rPr lang="en-US" dirty="0" err="1"/>
            <a:t>geografia</a:t>
          </a:r>
          <a:r>
            <a:rPr lang="en-US" dirty="0"/>
            <a:t>  4.</a:t>
          </a:r>
          <a:r>
            <a:rPr lang="en-US" dirty="0">
              <a:latin typeface="Trebuchet MS" panose="020B0603020202020204"/>
            </a:rPr>
            <a:t> </a:t>
          </a:r>
          <a:r>
            <a:rPr lang="en-US" dirty="0" err="1">
              <a:latin typeface="Trebuchet MS" panose="020B0603020202020204"/>
            </a:rPr>
            <a:t>matematyka</a:t>
          </a:r>
          <a:br>
            <a:rPr lang="en-US" dirty="0">
              <a:latin typeface="Trebuchet MS" panose="020B0603020202020204"/>
            </a:rPr>
          </a:br>
          <a:r>
            <a:rPr lang="en-US" dirty="0">
              <a:latin typeface="Trebuchet MS" panose="020B0603020202020204"/>
            </a:rPr>
            <a:t> </a:t>
          </a:r>
          <a:r>
            <a:rPr lang="en-US" dirty="0"/>
            <a:t>5. wok  6.wf</a:t>
          </a:r>
        </a:p>
      </dgm:t>
    </dgm:pt>
    <dgm:pt modelId="{2BAFD5F1-AB22-467D-874E-C2343C160D85}" type="parTrans" cxnId="{43807748-5AE5-45BF-B7A5-7ECED2D69395}">
      <dgm:prSet/>
      <dgm:spPr/>
      <dgm:t>
        <a:bodyPr/>
        <a:lstStyle/>
        <a:p>
          <a:endParaRPr lang="en-US"/>
        </a:p>
      </dgm:t>
    </dgm:pt>
    <dgm:pt modelId="{F5567B88-C01D-40F3-A748-B1DA5A913A66}" type="sibTrans" cxnId="{43807748-5AE5-45BF-B7A5-7ECED2D69395}">
      <dgm:prSet/>
      <dgm:spPr/>
      <dgm:t>
        <a:bodyPr/>
        <a:lstStyle/>
        <a:p>
          <a:endParaRPr lang="en-US"/>
        </a:p>
      </dgm:t>
    </dgm:pt>
    <dgm:pt modelId="{833E3138-B1DA-4A23-A0D4-AE10A5413FDF}">
      <dgm:prSet/>
      <dgm:spPr/>
      <dgm:t>
        <a:bodyPr/>
        <a:lstStyle/>
        <a:p>
          <a:r>
            <a:rPr lang="en-US" dirty="0"/>
            <a:t>Nie – 7</a:t>
          </a:r>
        </a:p>
      </dgm:t>
    </dgm:pt>
    <dgm:pt modelId="{479A3D1E-6307-4AB6-AB69-9E982E73EEA1}" type="parTrans" cxnId="{E252ADBD-B074-42CA-8AFB-A17B9523CA85}">
      <dgm:prSet/>
      <dgm:spPr/>
      <dgm:t>
        <a:bodyPr/>
        <a:lstStyle/>
        <a:p>
          <a:endParaRPr lang="en-US"/>
        </a:p>
      </dgm:t>
    </dgm:pt>
    <dgm:pt modelId="{3EC87CE9-F0CE-46DF-9F67-57374557E079}" type="sibTrans" cxnId="{E252ADBD-B074-42CA-8AFB-A17B9523CA85}">
      <dgm:prSet/>
      <dgm:spPr/>
      <dgm:t>
        <a:bodyPr/>
        <a:lstStyle/>
        <a:p>
          <a:endParaRPr lang="en-US"/>
        </a:p>
      </dgm:t>
    </dgm:pt>
    <dgm:pt modelId="{EE946361-0BB3-40A7-8E1F-8C9D7E5DAD0C}">
      <dgm:prSet/>
      <dgm:spPr/>
      <dgm:t>
        <a:bodyPr/>
        <a:lstStyle/>
        <a:p>
          <a:r>
            <a:rPr lang="en-US" dirty="0" err="1"/>
            <a:t>Inne</a:t>
          </a:r>
          <a:r>
            <a:rPr lang="en-US" dirty="0"/>
            <a:t>: </a:t>
          </a:r>
          <a:r>
            <a:rPr lang="en-US" dirty="0" err="1"/>
            <a:t>zależy</a:t>
          </a:r>
          <a:r>
            <a:rPr lang="en-US" dirty="0"/>
            <a:t> od </a:t>
          </a:r>
          <a:r>
            <a:rPr lang="en-US" dirty="0" err="1"/>
            <a:t>przedmiotu</a:t>
          </a:r>
        </a:p>
      </dgm:t>
    </dgm:pt>
    <dgm:pt modelId="{F2A2DD0C-6384-4A47-A970-7D4842589BEF}" type="parTrans" cxnId="{4E587B68-C65A-4809-BEC4-C6A3F1F90351}">
      <dgm:prSet/>
      <dgm:spPr/>
      <dgm:t>
        <a:bodyPr/>
        <a:lstStyle/>
        <a:p>
          <a:endParaRPr lang="en-US"/>
        </a:p>
      </dgm:t>
    </dgm:pt>
    <dgm:pt modelId="{7A5D21E2-64A9-4A60-8A9B-1252E57A7412}" type="sibTrans" cxnId="{4E587B68-C65A-4809-BEC4-C6A3F1F90351}">
      <dgm:prSet/>
      <dgm:spPr/>
      <dgm:t>
        <a:bodyPr/>
        <a:lstStyle/>
        <a:p>
          <a:endParaRPr lang="en-US"/>
        </a:p>
      </dgm:t>
    </dgm:pt>
    <dgm:pt modelId="{9C940481-6C4E-4BEF-AE38-505C9166F167}" type="pres">
      <dgm:prSet presAssocID="{5ECA178A-06FA-4736-9644-F323B830FA54}" presName="linear" presStyleCnt="0">
        <dgm:presLayoutVars>
          <dgm:animLvl val="lvl"/>
          <dgm:resizeHandles val="exact"/>
        </dgm:presLayoutVars>
      </dgm:prSet>
      <dgm:spPr/>
    </dgm:pt>
    <dgm:pt modelId="{AF5B9967-76E5-475E-9F79-C0921116696E}" type="pres">
      <dgm:prSet presAssocID="{23913902-20A7-46D0-9311-E37A4A22363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88AE767-D62B-4810-AF4A-B51FCB99C635}" type="pres">
      <dgm:prSet presAssocID="{B2E85E46-E916-4E27-91F8-79A0BA2A1432}" presName="spacer" presStyleCnt="0"/>
      <dgm:spPr/>
    </dgm:pt>
    <dgm:pt modelId="{80244E0B-948F-4B21-94BB-16A1D19DF00E}" type="pres">
      <dgm:prSet presAssocID="{199CE5D5-6C76-4A68-AD4B-F52DD5FB7A4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8FB8BB4-1047-4261-B6BA-719F15C89AA6}" type="pres">
      <dgm:prSet presAssocID="{F5567B88-C01D-40F3-A748-B1DA5A913A66}" presName="spacer" presStyleCnt="0"/>
      <dgm:spPr/>
    </dgm:pt>
    <dgm:pt modelId="{AFF757B8-BE11-449A-83CC-4B1D14080BBE}" type="pres">
      <dgm:prSet presAssocID="{833E3138-B1DA-4A23-A0D4-AE10A5413FD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4E77360-CA8A-4BA4-8867-2DB4ABE943A6}" type="pres">
      <dgm:prSet presAssocID="{3EC87CE9-F0CE-46DF-9F67-57374557E079}" presName="spacer" presStyleCnt="0"/>
      <dgm:spPr/>
    </dgm:pt>
    <dgm:pt modelId="{E211BBF4-B9FD-4A1D-9BBC-6EF978D6B7EC}" type="pres">
      <dgm:prSet presAssocID="{EE946361-0BB3-40A7-8E1F-8C9D7E5DAD0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42C5C02-333C-4F41-8234-BC09135E902E}" srcId="{5ECA178A-06FA-4736-9644-F323B830FA54}" destId="{23913902-20A7-46D0-9311-E37A4A223637}" srcOrd="0" destOrd="0" parTransId="{60E3A3A0-3D14-47E5-8522-7F21560C65CE}" sibTransId="{B2E85E46-E916-4E27-91F8-79A0BA2A1432}"/>
    <dgm:cxn modelId="{1628C637-681D-4841-94E3-DD9195D7F523}" type="presOf" srcId="{23913902-20A7-46D0-9311-E37A4A223637}" destId="{AF5B9967-76E5-475E-9F79-C0921116696E}" srcOrd="0" destOrd="0" presId="urn:microsoft.com/office/officeart/2005/8/layout/vList2"/>
    <dgm:cxn modelId="{B6A81C47-E326-4E93-81AE-5469A0EBA51F}" type="presOf" srcId="{5ECA178A-06FA-4736-9644-F323B830FA54}" destId="{9C940481-6C4E-4BEF-AE38-505C9166F167}" srcOrd="0" destOrd="0" presId="urn:microsoft.com/office/officeart/2005/8/layout/vList2"/>
    <dgm:cxn modelId="{43807748-5AE5-45BF-B7A5-7ECED2D69395}" srcId="{5ECA178A-06FA-4736-9644-F323B830FA54}" destId="{199CE5D5-6C76-4A68-AD4B-F52DD5FB7A41}" srcOrd="1" destOrd="0" parTransId="{2BAFD5F1-AB22-467D-874E-C2343C160D85}" sibTransId="{F5567B88-C01D-40F3-A748-B1DA5A913A66}"/>
    <dgm:cxn modelId="{4E587B68-C65A-4809-BEC4-C6A3F1F90351}" srcId="{5ECA178A-06FA-4736-9644-F323B830FA54}" destId="{EE946361-0BB3-40A7-8E1F-8C9D7E5DAD0C}" srcOrd="3" destOrd="0" parTransId="{F2A2DD0C-6384-4A47-A970-7D4842589BEF}" sibTransId="{7A5D21E2-64A9-4A60-8A9B-1252E57A7412}"/>
    <dgm:cxn modelId="{5D73DB94-91B1-4BCD-9459-2674DC4F32AB}" type="presOf" srcId="{EE946361-0BB3-40A7-8E1F-8C9D7E5DAD0C}" destId="{E211BBF4-B9FD-4A1D-9BBC-6EF978D6B7EC}" srcOrd="0" destOrd="0" presId="urn:microsoft.com/office/officeart/2005/8/layout/vList2"/>
    <dgm:cxn modelId="{F7F3F198-F223-47CA-855C-61FB2F095D61}" type="presOf" srcId="{199CE5D5-6C76-4A68-AD4B-F52DD5FB7A41}" destId="{80244E0B-948F-4B21-94BB-16A1D19DF00E}" srcOrd="0" destOrd="0" presId="urn:microsoft.com/office/officeart/2005/8/layout/vList2"/>
    <dgm:cxn modelId="{E252ADBD-B074-42CA-8AFB-A17B9523CA85}" srcId="{5ECA178A-06FA-4736-9644-F323B830FA54}" destId="{833E3138-B1DA-4A23-A0D4-AE10A5413FDF}" srcOrd="2" destOrd="0" parTransId="{479A3D1E-6307-4AB6-AB69-9E982E73EEA1}" sibTransId="{3EC87CE9-F0CE-46DF-9F67-57374557E079}"/>
    <dgm:cxn modelId="{581AB5F4-8915-40DB-BB5E-7D0A57A98974}" type="presOf" srcId="{833E3138-B1DA-4A23-A0D4-AE10A5413FDF}" destId="{AFF757B8-BE11-449A-83CC-4B1D14080BBE}" srcOrd="0" destOrd="0" presId="urn:microsoft.com/office/officeart/2005/8/layout/vList2"/>
    <dgm:cxn modelId="{A7C92F43-D83F-4304-AB42-061C5620D31A}" type="presParOf" srcId="{9C940481-6C4E-4BEF-AE38-505C9166F167}" destId="{AF5B9967-76E5-475E-9F79-C0921116696E}" srcOrd="0" destOrd="0" presId="urn:microsoft.com/office/officeart/2005/8/layout/vList2"/>
    <dgm:cxn modelId="{63A00B93-2AE3-428F-B36E-964C871D876C}" type="presParOf" srcId="{9C940481-6C4E-4BEF-AE38-505C9166F167}" destId="{488AE767-D62B-4810-AF4A-B51FCB99C635}" srcOrd="1" destOrd="0" presId="urn:microsoft.com/office/officeart/2005/8/layout/vList2"/>
    <dgm:cxn modelId="{C11D827A-D99C-4F3E-8938-CED910E945D7}" type="presParOf" srcId="{9C940481-6C4E-4BEF-AE38-505C9166F167}" destId="{80244E0B-948F-4B21-94BB-16A1D19DF00E}" srcOrd="2" destOrd="0" presId="urn:microsoft.com/office/officeart/2005/8/layout/vList2"/>
    <dgm:cxn modelId="{D809E1C6-1E57-4D43-AEC6-D9A320B1E33D}" type="presParOf" srcId="{9C940481-6C4E-4BEF-AE38-505C9166F167}" destId="{88FB8BB4-1047-4261-B6BA-719F15C89AA6}" srcOrd="3" destOrd="0" presId="urn:microsoft.com/office/officeart/2005/8/layout/vList2"/>
    <dgm:cxn modelId="{1CDD9973-C4B0-4070-8F06-D9C75F43C67D}" type="presParOf" srcId="{9C940481-6C4E-4BEF-AE38-505C9166F167}" destId="{AFF757B8-BE11-449A-83CC-4B1D14080BBE}" srcOrd="4" destOrd="0" presId="urn:microsoft.com/office/officeart/2005/8/layout/vList2"/>
    <dgm:cxn modelId="{75BF2B4F-49D1-4842-A361-87F99A24DA7D}" type="presParOf" srcId="{9C940481-6C4E-4BEF-AE38-505C9166F167}" destId="{E4E77360-CA8A-4BA4-8867-2DB4ABE943A6}" srcOrd="5" destOrd="0" presId="urn:microsoft.com/office/officeart/2005/8/layout/vList2"/>
    <dgm:cxn modelId="{0E6E417F-1D30-4AEA-84EA-5E1D9F671D88}" type="presParOf" srcId="{9C940481-6C4E-4BEF-AE38-505C9166F167}" destId="{E211BBF4-B9FD-4A1D-9BBC-6EF978D6B7E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E073BD-C04B-4CDA-A6FB-DA01FBAAB10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F2F291F-B9FD-4260-B397-E17F5022A2D2}">
      <dgm:prSet/>
      <dgm:spPr/>
      <dgm:t>
        <a:bodyPr/>
        <a:lstStyle/>
        <a:p>
          <a:r>
            <a:rPr lang="en-US"/>
            <a:t>Tak – 59</a:t>
          </a:r>
        </a:p>
      </dgm:t>
    </dgm:pt>
    <dgm:pt modelId="{A19E333F-9645-4BD7-AB13-23ABD4562892}" type="parTrans" cxnId="{B5D3C82F-D4A3-4690-B62D-E97BAD2AC564}">
      <dgm:prSet/>
      <dgm:spPr/>
      <dgm:t>
        <a:bodyPr/>
        <a:lstStyle/>
        <a:p>
          <a:endParaRPr lang="en-US"/>
        </a:p>
      </dgm:t>
    </dgm:pt>
    <dgm:pt modelId="{C21359E4-33DC-4260-9681-5F2CFFF9AB88}" type="sibTrans" cxnId="{B5D3C82F-D4A3-4690-B62D-E97BAD2AC564}">
      <dgm:prSet/>
      <dgm:spPr/>
      <dgm:t>
        <a:bodyPr/>
        <a:lstStyle/>
        <a:p>
          <a:endParaRPr lang="en-US"/>
        </a:p>
      </dgm:t>
    </dgm:pt>
    <dgm:pt modelId="{438B2392-05B8-43D0-96EA-E861AD930EC1}">
      <dgm:prSet/>
      <dgm:spPr/>
      <dgm:t>
        <a:bodyPr/>
        <a:lstStyle/>
        <a:p>
          <a:r>
            <a:rPr lang="en-US"/>
            <a:t>Nie – 17</a:t>
          </a:r>
        </a:p>
      </dgm:t>
    </dgm:pt>
    <dgm:pt modelId="{B80DB90B-CF5B-46C7-85A6-EF1068B2BD0F}" type="parTrans" cxnId="{14E46113-FE40-4EEA-A5A0-D3E2F5422A19}">
      <dgm:prSet/>
      <dgm:spPr/>
      <dgm:t>
        <a:bodyPr/>
        <a:lstStyle/>
        <a:p>
          <a:endParaRPr lang="en-US"/>
        </a:p>
      </dgm:t>
    </dgm:pt>
    <dgm:pt modelId="{F9CC9A02-FE60-441B-806F-E026EC40137E}" type="sibTrans" cxnId="{14E46113-FE40-4EEA-A5A0-D3E2F5422A19}">
      <dgm:prSet/>
      <dgm:spPr/>
      <dgm:t>
        <a:bodyPr/>
        <a:lstStyle/>
        <a:p>
          <a:endParaRPr lang="en-US"/>
        </a:p>
      </dgm:t>
    </dgm:pt>
    <dgm:pt modelId="{81B0741A-199F-4451-AC9A-7AF25940CFF5}">
      <dgm:prSet/>
      <dgm:spPr/>
      <dgm:t>
        <a:bodyPr/>
        <a:lstStyle/>
        <a:p>
          <a:r>
            <a:rPr lang="en-US"/>
            <a:t>Inne: zależy od przedmiotu</a:t>
          </a:r>
        </a:p>
      </dgm:t>
    </dgm:pt>
    <dgm:pt modelId="{2E237939-5AC0-4195-AC8C-0F09C9E9B8AF}" type="parTrans" cxnId="{01FD79D2-4925-4F97-A045-76A89E6928EE}">
      <dgm:prSet/>
      <dgm:spPr/>
      <dgm:t>
        <a:bodyPr/>
        <a:lstStyle/>
        <a:p>
          <a:endParaRPr lang="en-US"/>
        </a:p>
      </dgm:t>
    </dgm:pt>
    <dgm:pt modelId="{A9F7E06A-8B54-4745-B5B8-5238D525EE34}" type="sibTrans" cxnId="{01FD79D2-4925-4F97-A045-76A89E6928EE}">
      <dgm:prSet/>
      <dgm:spPr/>
      <dgm:t>
        <a:bodyPr/>
        <a:lstStyle/>
        <a:p>
          <a:endParaRPr lang="en-US"/>
        </a:p>
      </dgm:t>
    </dgm:pt>
    <dgm:pt modelId="{4DEEE695-2311-4AD0-BB77-4320F0F8B525}" type="pres">
      <dgm:prSet presAssocID="{42E073BD-C04B-4CDA-A6FB-DA01FBAAB10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893958F-ABF1-4BCC-B984-3BF88E9467CC}" type="pres">
      <dgm:prSet presAssocID="{FF2F291F-B9FD-4260-B397-E17F5022A2D2}" presName="hierRoot1" presStyleCnt="0"/>
      <dgm:spPr/>
    </dgm:pt>
    <dgm:pt modelId="{84763743-33AF-4C12-970C-45873CE0C2B2}" type="pres">
      <dgm:prSet presAssocID="{FF2F291F-B9FD-4260-B397-E17F5022A2D2}" presName="composite" presStyleCnt="0"/>
      <dgm:spPr/>
    </dgm:pt>
    <dgm:pt modelId="{7CDB4B39-48BA-4339-96BD-F7C786378361}" type="pres">
      <dgm:prSet presAssocID="{FF2F291F-B9FD-4260-B397-E17F5022A2D2}" presName="background" presStyleLbl="node0" presStyleIdx="0" presStyleCnt="3"/>
      <dgm:spPr/>
    </dgm:pt>
    <dgm:pt modelId="{9EF93CC8-B3E5-420D-B1DD-51F50250611F}" type="pres">
      <dgm:prSet presAssocID="{FF2F291F-B9FD-4260-B397-E17F5022A2D2}" presName="text" presStyleLbl="fgAcc0" presStyleIdx="0" presStyleCnt="3">
        <dgm:presLayoutVars>
          <dgm:chPref val="3"/>
        </dgm:presLayoutVars>
      </dgm:prSet>
      <dgm:spPr/>
    </dgm:pt>
    <dgm:pt modelId="{D4249A18-BD78-4369-8031-DA5D130EC737}" type="pres">
      <dgm:prSet presAssocID="{FF2F291F-B9FD-4260-B397-E17F5022A2D2}" presName="hierChild2" presStyleCnt="0"/>
      <dgm:spPr/>
    </dgm:pt>
    <dgm:pt modelId="{DDAC30D1-5437-4EA5-934B-9B7CDD479D0F}" type="pres">
      <dgm:prSet presAssocID="{438B2392-05B8-43D0-96EA-E861AD930EC1}" presName="hierRoot1" presStyleCnt="0"/>
      <dgm:spPr/>
    </dgm:pt>
    <dgm:pt modelId="{1BB2780B-08D8-4176-8E97-CB2CA7299819}" type="pres">
      <dgm:prSet presAssocID="{438B2392-05B8-43D0-96EA-E861AD930EC1}" presName="composite" presStyleCnt="0"/>
      <dgm:spPr/>
    </dgm:pt>
    <dgm:pt modelId="{85566DF1-9EEF-431D-99CB-2C795F58EE39}" type="pres">
      <dgm:prSet presAssocID="{438B2392-05B8-43D0-96EA-E861AD930EC1}" presName="background" presStyleLbl="node0" presStyleIdx="1" presStyleCnt="3"/>
      <dgm:spPr/>
    </dgm:pt>
    <dgm:pt modelId="{8761DC02-8EA1-411F-8CE3-D9E464A3277C}" type="pres">
      <dgm:prSet presAssocID="{438B2392-05B8-43D0-96EA-E861AD930EC1}" presName="text" presStyleLbl="fgAcc0" presStyleIdx="1" presStyleCnt="3">
        <dgm:presLayoutVars>
          <dgm:chPref val="3"/>
        </dgm:presLayoutVars>
      </dgm:prSet>
      <dgm:spPr/>
    </dgm:pt>
    <dgm:pt modelId="{D1C62D1D-8F46-4F8C-B890-4D33D1B3B020}" type="pres">
      <dgm:prSet presAssocID="{438B2392-05B8-43D0-96EA-E861AD930EC1}" presName="hierChild2" presStyleCnt="0"/>
      <dgm:spPr/>
    </dgm:pt>
    <dgm:pt modelId="{95DE0A2C-3394-4876-A859-53B0413734D5}" type="pres">
      <dgm:prSet presAssocID="{81B0741A-199F-4451-AC9A-7AF25940CFF5}" presName="hierRoot1" presStyleCnt="0"/>
      <dgm:spPr/>
    </dgm:pt>
    <dgm:pt modelId="{CF360C1C-66F9-4175-8842-0AB1BE9FE24B}" type="pres">
      <dgm:prSet presAssocID="{81B0741A-199F-4451-AC9A-7AF25940CFF5}" presName="composite" presStyleCnt="0"/>
      <dgm:spPr/>
    </dgm:pt>
    <dgm:pt modelId="{72EAB147-FBF4-4222-9A43-215015192BAA}" type="pres">
      <dgm:prSet presAssocID="{81B0741A-199F-4451-AC9A-7AF25940CFF5}" presName="background" presStyleLbl="node0" presStyleIdx="2" presStyleCnt="3"/>
      <dgm:spPr/>
    </dgm:pt>
    <dgm:pt modelId="{4DFDB371-D1BE-429B-BEA2-A80FE7A25B4C}" type="pres">
      <dgm:prSet presAssocID="{81B0741A-199F-4451-AC9A-7AF25940CFF5}" presName="text" presStyleLbl="fgAcc0" presStyleIdx="2" presStyleCnt="3">
        <dgm:presLayoutVars>
          <dgm:chPref val="3"/>
        </dgm:presLayoutVars>
      </dgm:prSet>
      <dgm:spPr/>
    </dgm:pt>
    <dgm:pt modelId="{D30DAE36-715A-4239-BA15-CC59005B893B}" type="pres">
      <dgm:prSet presAssocID="{81B0741A-199F-4451-AC9A-7AF25940CFF5}" presName="hierChild2" presStyleCnt="0"/>
      <dgm:spPr/>
    </dgm:pt>
  </dgm:ptLst>
  <dgm:cxnLst>
    <dgm:cxn modelId="{14E46113-FE40-4EEA-A5A0-D3E2F5422A19}" srcId="{42E073BD-C04B-4CDA-A6FB-DA01FBAAB10E}" destId="{438B2392-05B8-43D0-96EA-E861AD930EC1}" srcOrd="1" destOrd="0" parTransId="{B80DB90B-CF5B-46C7-85A6-EF1068B2BD0F}" sibTransId="{F9CC9A02-FE60-441B-806F-E026EC40137E}"/>
    <dgm:cxn modelId="{B5D3C82F-D4A3-4690-B62D-E97BAD2AC564}" srcId="{42E073BD-C04B-4CDA-A6FB-DA01FBAAB10E}" destId="{FF2F291F-B9FD-4260-B397-E17F5022A2D2}" srcOrd="0" destOrd="0" parTransId="{A19E333F-9645-4BD7-AB13-23ABD4562892}" sibTransId="{C21359E4-33DC-4260-9681-5F2CFFF9AB88}"/>
    <dgm:cxn modelId="{9C1B4F5D-8CD9-4AFD-96EA-B777D956ADC8}" type="presOf" srcId="{42E073BD-C04B-4CDA-A6FB-DA01FBAAB10E}" destId="{4DEEE695-2311-4AD0-BB77-4320F0F8B525}" srcOrd="0" destOrd="0" presId="urn:microsoft.com/office/officeart/2005/8/layout/hierarchy1"/>
    <dgm:cxn modelId="{64316D64-958B-408D-B8CA-7256C949C1F0}" type="presOf" srcId="{438B2392-05B8-43D0-96EA-E861AD930EC1}" destId="{8761DC02-8EA1-411F-8CE3-D9E464A3277C}" srcOrd="0" destOrd="0" presId="urn:microsoft.com/office/officeart/2005/8/layout/hierarchy1"/>
    <dgm:cxn modelId="{C2828FC9-EAFA-4731-95C5-1670A2271FC7}" type="presOf" srcId="{81B0741A-199F-4451-AC9A-7AF25940CFF5}" destId="{4DFDB371-D1BE-429B-BEA2-A80FE7A25B4C}" srcOrd="0" destOrd="0" presId="urn:microsoft.com/office/officeart/2005/8/layout/hierarchy1"/>
    <dgm:cxn modelId="{01FD79D2-4925-4F97-A045-76A89E6928EE}" srcId="{42E073BD-C04B-4CDA-A6FB-DA01FBAAB10E}" destId="{81B0741A-199F-4451-AC9A-7AF25940CFF5}" srcOrd="2" destOrd="0" parTransId="{2E237939-5AC0-4195-AC8C-0F09C9E9B8AF}" sibTransId="{A9F7E06A-8B54-4745-B5B8-5238D525EE34}"/>
    <dgm:cxn modelId="{487235E5-0896-4C25-A02E-55DE0EFD6FA5}" type="presOf" srcId="{FF2F291F-B9FD-4260-B397-E17F5022A2D2}" destId="{9EF93CC8-B3E5-420D-B1DD-51F50250611F}" srcOrd="0" destOrd="0" presId="urn:microsoft.com/office/officeart/2005/8/layout/hierarchy1"/>
    <dgm:cxn modelId="{399E2352-F088-443E-BA45-F3631349464C}" type="presParOf" srcId="{4DEEE695-2311-4AD0-BB77-4320F0F8B525}" destId="{D893958F-ABF1-4BCC-B984-3BF88E9467CC}" srcOrd="0" destOrd="0" presId="urn:microsoft.com/office/officeart/2005/8/layout/hierarchy1"/>
    <dgm:cxn modelId="{9C314D7F-C019-4475-84EF-2BB9A46F6852}" type="presParOf" srcId="{D893958F-ABF1-4BCC-B984-3BF88E9467CC}" destId="{84763743-33AF-4C12-970C-45873CE0C2B2}" srcOrd="0" destOrd="0" presId="urn:microsoft.com/office/officeart/2005/8/layout/hierarchy1"/>
    <dgm:cxn modelId="{80828217-0C6E-4E53-8893-F2CD7FBA6CD8}" type="presParOf" srcId="{84763743-33AF-4C12-970C-45873CE0C2B2}" destId="{7CDB4B39-48BA-4339-96BD-F7C786378361}" srcOrd="0" destOrd="0" presId="urn:microsoft.com/office/officeart/2005/8/layout/hierarchy1"/>
    <dgm:cxn modelId="{E17608DC-AA42-429C-9590-248428A444B4}" type="presParOf" srcId="{84763743-33AF-4C12-970C-45873CE0C2B2}" destId="{9EF93CC8-B3E5-420D-B1DD-51F50250611F}" srcOrd="1" destOrd="0" presId="urn:microsoft.com/office/officeart/2005/8/layout/hierarchy1"/>
    <dgm:cxn modelId="{4727B68A-0384-4A24-8F5D-7D8A16D0C8DC}" type="presParOf" srcId="{D893958F-ABF1-4BCC-B984-3BF88E9467CC}" destId="{D4249A18-BD78-4369-8031-DA5D130EC737}" srcOrd="1" destOrd="0" presId="urn:microsoft.com/office/officeart/2005/8/layout/hierarchy1"/>
    <dgm:cxn modelId="{D80F19F1-4D74-48EF-9ABC-D32CA2AA6B0B}" type="presParOf" srcId="{4DEEE695-2311-4AD0-BB77-4320F0F8B525}" destId="{DDAC30D1-5437-4EA5-934B-9B7CDD479D0F}" srcOrd="1" destOrd="0" presId="urn:microsoft.com/office/officeart/2005/8/layout/hierarchy1"/>
    <dgm:cxn modelId="{08CB26FC-8F35-4327-A1DB-3306FE5C11D2}" type="presParOf" srcId="{DDAC30D1-5437-4EA5-934B-9B7CDD479D0F}" destId="{1BB2780B-08D8-4176-8E97-CB2CA7299819}" srcOrd="0" destOrd="0" presId="urn:microsoft.com/office/officeart/2005/8/layout/hierarchy1"/>
    <dgm:cxn modelId="{8A610DA0-47E8-49A9-B55A-E8E5299A2904}" type="presParOf" srcId="{1BB2780B-08D8-4176-8E97-CB2CA7299819}" destId="{85566DF1-9EEF-431D-99CB-2C795F58EE39}" srcOrd="0" destOrd="0" presId="urn:microsoft.com/office/officeart/2005/8/layout/hierarchy1"/>
    <dgm:cxn modelId="{699E2A26-4262-4560-9675-88AF7C057F18}" type="presParOf" srcId="{1BB2780B-08D8-4176-8E97-CB2CA7299819}" destId="{8761DC02-8EA1-411F-8CE3-D9E464A3277C}" srcOrd="1" destOrd="0" presId="urn:microsoft.com/office/officeart/2005/8/layout/hierarchy1"/>
    <dgm:cxn modelId="{3350AD47-4C6B-426C-9E11-A578BA5ACDDF}" type="presParOf" srcId="{DDAC30D1-5437-4EA5-934B-9B7CDD479D0F}" destId="{D1C62D1D-8F46-4F8C-B890-4D33D1B3B020}" srcOrd="1" destOrd="0" presId="urn:microsoft.com/office/officeart/2005/8/layout/hierarchy1"/>
    <dgm:cxn modelId="{3BB59DB6-03AC-4376-9F9B-3FFDAB981FFD}" type="presParOf" srcId="{4DEEE695-2311-4AD0-BB77-4320F0F8B525}" destId="{95DE0A2C-3394-4876-A859-53B0413734D5}" srcOrd="2" destOrd="0" presId="urn:microsoft.com/office/officeart/2005/8/layout/hierarchy1"/>
    <dgm:cxn modelId="{18B120BB-9C36-481D-803B-98767BB0BB01}" type="presParOf" srcId="{95DE0A2C-3394-4876-A859-53B0413734D5}" destId="{CF360C1C-66F9-4175-8842-0AB1BE9FE24B}" srcOrd="0" destOrd="0" presId="urn:microsoft.com/office/officeart/2005/8/layout/hierarchy1"/>
    <dgm:cxn modelId="{4AFCB18B-0E76-44F0-8BE0-F438D499B14C}" type="presParOf" srcId="{CF360C1C-66F9-4175-8842-0AB1BE9FE24B}" destId="{72EAB147-FBF4-4222-9A43-215015192BAA}" srcOrd="0" destOrd="0" presId="urn:microsoft.com/office/officeart/2005/8/layout/hierarchy1"/>
    <dgm:cxn modelId="{2638501F-4A16-4D9C-88C8-8366EB0BF3A7}" type="presParOf" srcId="{CF360C1C-66F9-4175-8842-0AB1BE9FE24B}" destId="{4DFDB371-D1BE-429B-BEA2-A80FE7A25B4C}" srcOrd="1" destOrd="0" presId="urn:microsoft.com/office/officeart/2005/8/layout/hierarchy1"/>
    <dgm:cxn modelId="{5C3CA774-5003-47AA-8EA5-C697FC694FA1}" type="presParOf" srcId="{95DE0A2C-3394-4876-A859-53B0413734D5}" destId="{D30DAE36-715A-4239-BA15-CC59005B893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91E449-F73B-4CB0-B2AD-07AD76007A9B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7333C48-9A68-44E2-9E9E-4FDA1EE687BA}">
      <dgm:prSet/>
      <dgm:spPr/>
      <dgm:t>
        <a:bodyPr/>
        <a:lstStyle/>
        <a:p>
          <a:r>
            <a:rPr lang="en-US"/>
            <a:t>Tak - 47</a:t>
          </a:r>
        </a:p>
      </dgm:t>
    </dgm:pt>
    <dgm:pt modelId="{C5A641E1-F56D-47DB-B786-351D4E014829}" type="parTrans" cxnId="{2B23C3B1-6E8D-4213-8AFC-0B95AE0328A8}">
      <dgm:prSet/>
      <dgm:spPr/>
      <dgm:t>
        <a:bodyPr/>
        <a:lstStyle/>
        <a:p>
          <a:endParaRPr lang="en-US"/>
        </a:p>
      </dgm:t>
    </dgm:pt>
    <dgm:pt modelId="{A2FAD6CC-1FAA-4597-A6B6-DBC4ACB19101}" type="sibTrans" cxnId="{2B23C3B1-6E8D-4213-8AFC-0B95AE0328A8}">
      <dgm:prSet/>
      <dgm:spPr/>
      <dgm:t>
        <a:bodyPr/>
        <a:lstStyle/>
        <a:p>
          <a:endParaRPr lang="en-US"/>
        </a:p>
      </dgm:t>
    </dgm:pt>
    <dgm:pt modelId="{A305C90F-2B35-4EA0-95C3-D04010548AA9}">
      <dgm:prSet/>
      <dgm:spPr/>
      <dgm:t>
        <a:bodyPr/>
        <a:lstStyle/>
        <a:p>
          <a:r>
            <a:rPr lang="en-US"/>
            <a:t>Nie – 2</a:t>
          </a:r>
        </a:p>
      </dgm:t>
    </dgm:pt>
    <dgm:pt modelId="{EB5792AE-9885-4788-A852-D4298656A806}" type="parTrans" cxnId="{30EFC048-B37A-4178-A1A7-670808E78605}">
      <dgm:prSet/>
      <dgm:spPr/>
      <dgm:t>
        <a:bodyPr/>
        <a:lstStyle/>
        <a:p>
          <a:endParaRPr lang="en-US"/>
        </a:p>
      </dgm:t>
    </dgm:pt>
    <dgm:pt modelId="{88FB18AB-C590-44C9-9D46-CDDB5BA40082}" type="sibTrans" cxnId="{30EFC048-B37A-4178-A1A7-670808E78605}">
      <dgm:prSet/>
      <dgm:spPr/>
      <dgm:t>
        <a:bodyPr/>
        <a:lstStyle/>
        <a:p>
          <a:endParaRPr lang="en-US"/>
        </a:p>
      </dgm:t>
    </dgm:pt>
    <dgm:pt modelId="{47DFB8B5-09FE-4575-9829-F1003EA3700F}">
      <dgm:prSet/>
      <dgm:spPr/>
      <dgm:t>
        <a:bodyPr/>
        <a:lstStyle/>
        <a:p>
          <a:r>
            <a:rPr lang="en-US"/>
            <a:t>Zależy od przedmiotu: 54</a:t>
          </a:r>
        </a:p>
      </dgm:t>
    </dgm:pt>
    <dgm:pt modelId="{77E3D88C-AB3D-4E96-8F3C-9524E86CBA31}" type="parTrans" cxnId="{20DBCA7F-1F6B-4B98-9D8D-FBF8CB64114D}">
      <dgm:prSet/>
      <dgm:spPr/>
      <dgm:t>
        <a:bodyPr/>
        <a:lstStyle/>
        <a:p>
          <a:endParaRPr lang="en-US"/>
        </a:p>
      </dgm:t>
    </dgm:pt>
    <dgm:pt modelId="{A8CB9E61-A228-44A4-B1B0-95D69AD6B3F5}" type="sibTrans" cxnId="{20DBCA7F-1F6B-4B98-9D8D-FBF8CB64114D}">
      <dgm:prSet/>
      <dgm:spPr/>
      <dgm:t>
        <a:bodyPr/>
        <a:lstStyle/>
        <a:p>
          <a:endParaRPr lang="en-US"/>
        </a:p>
      </dgm:t>
    </dgm:pt>
    <dgm:pt modelId="{EDDFB29D-8A89-4919-A40C-A480B28E4453}" type="pres">
      <dgm:prSet presAssocID="{D591E449-F73B-4CB0-B2AD-07AD76007A9B}" presName="diagram" presStyleCnt="0">
        <dgm:presLayoutVars>
          <dgm:dir/>
          <dgm:resizeHandles val="exact"/>
        </dgm:presLayoutVars>
      </dgm:prSet>
      <dgm:spPr/>
    </dgm:pt>
    <dgm:pt modelId="{79C1B41D-FF10-4C42-8E7F-38250E870133}" type="pres">
      <dgm:prSet presAssocID="{47333C48-9A68-44E2-9E9E-4FDA1EE687BA}" presName="node" presStyleLbl="node1" presStyleIdx="0" presStyleCnt="3">
        <dgm:presLayoutVars>
          <dgm:bulletEnabled val="1"/>
        </dgm:presLayoutVars>
      </dgm:prSet>
      <dgm:spPr/>
    </dgm:pt>
    <dgm:pt modelId="{907A4467-6BC9-4037-A145-186ABA5398F0}" type="pres">
      <dgm:prSet presAssocID="{A2FAD6CC-1FAA-4597-A6B6-DBC4ACB19101}" presName="sibTrans" presStyleCnt="0"/>
      <dgm:spPr/>
    </dgm:pt>
    <dgm:pt modelId="{8CC8A1CC-BF18-4CBC-B4E0-FF862424FDCB}" type="pres">
      <dgm:prSet presAssocID="{A305C90F-2B35-4EA0-95C3-D04010548AA9}" presName="node" presStyleLbl="node1" presStyleIdx="1" presStyleCnt="3">
        <dgm:presLayoutVars>
          <dgm:bulletEnabled val="1"/>
        </dgm:presLayoutVars>
      </dgm:prSet>
      <dgm:spPr/>
    </dgm:pt>
    <dgm:pt modelId="{D403E380-6112-466D-A9A1-2981B5C28E38}" type="pres">
      <dgm:prSet presAssocID="{88FB18AB-C590-44C9-9D46-CDDB5BA40082}" presName="sibTrans" presStyleCnt="0"/>
      <dgm:spPr/>
    </dgm:pt>
    <dgm:pt modelId="{F63851EC-26BD-4AD6-A3E7-A6D06377E39D}" type="pres">
      <dgm:prSet presAssocID="{47DFB8B5-09FE-4575-9829-F1003EA3700F}" presName="node" presStyleLbl="node1" presStyleIdx="2" presStyleCnt="3">
        <dgm:presLayoutVars>
          <dgm:bulletEnabled val="1"/>
        </dgm:presLayoutVars>
      </dgm:prSet>
      <dgm:spPr/>
    </dgm:pt>
  </dgm:ptLst>
  <dgm:cxnLst>
    <dgm:cxn modelId="{B148E210-EE7B-4AB2-8BA5-B15AC97F80DB}" type="presOf" srcId="{A305C90F-2B35-4EA0-95C3-D04010548AA9}" destId="{8CC8A1CC-BF18-4CBC-B4E0-FF862424FDCB}" srcOrd="0" destOrd="0" presId="urn:microsoft.com/office/officeart/2005/8/layout/default"/>
    <dgm:cxn modelId="{5FFAE639-2BC0-477E-BD32-445AC43CFD13}" type="presOf" srcId="{47333C48-9A68-44E2-9E9E-4FDA1EE687BA}" destId="{79C1B41D-FF10-4C42-8E7F-38250E870133}" srcOrd="0" destOrd="0" presId="urn:microsoft.com/office/officeart/2005/8/layout/default"/>
    <dgm:cxn modelId="{30EFC048-B37A-4178-A1A7-670808E78605}" srcId="{D591E449-F73B-4CB0-B2AD-07AD76007A9B}" destId="{A305C90F-2B35-4EA0-95C3-D04010548AA9}" srcOrd="1" destOrd="0" parTransId="{EB5792AE-9885-4788-A852-D4298656A806}" sibTransId="{88FB18AB-C590-44C9-9D46-CDDB5BA40082}"/>
    <dgm:cxn modelId="{9606ED52-E24E-4692-83B0-6DF644A0AC41}" type="presOf" srcId="{47DFB8B5-09FE-4575-9829-F1003EA3700F}" destId="{F63851EC-26BD-4AD6-A3E7-A6D06377E39D}" srcOrd="0" destOrd="0" presId="urn:microsoft.com/office/officeart/2005/8/layout/default"/>
    <dgm:cxn modelId="{20DBCA7F-1F6B-4B98-9D8D-FBF8CB64114D}" srcId="{D591E449-F73B-4CB0-B2AD-07AD76007A9B}" destId="{47DFB8B5-09FE-4575-9829-F1003EA3700F}" srcOrd="2" destOrd="0" parTransId="{77E3D88C-AB3D-4E96-8F3C-9524E86CBA31}" sibTransId="{A8CB9E61-A228-44A4-B1B0-95D69AD6B3F5}"/>
    <dgm:cxn modelId="{CB86F681-0744-4D94-8FE2-6101A91133E8}" type="presOf" srcId="{D591E449-F73B-4CB0-B2AD-07AD76007A9B}" destId="{EDDFB29D-8A89-4919-A40C-A480B28E4453}" srcOrd="0" destOrd="0" presId="urn:microsoft.com/office/officeart/2005/8/layout/default"/>
    <dgm:cxn modelId="{2B23C3B1-6E8D-4213-8AFC-0B95AE0328A8}" srcId="{D591E449-F73B-4CB0-B2AD-07AD76007A9B}" destId="{47333C48-9A68-44E2-9E9E-4FDA1EE687BA}" srcOrd="0" destOrd="0" parTransId="{C5A641E1-F56D-47DB-B786-351D4E014829}" sibTransId="{A2FAD6CC-1FAA-4597-A6B6-DBC4ACB19101}"/>
    <dgm:cxn modelId="{4823A656-C244-4E5E-8DF1-AA3035BE2F41}" type="presParOf" srcId="{EDDFB29D-8A89-4919-A40C-A480B28E4453}" destId="{79C1B41D-FF10-4C42-8E7F-38250E870133}" srcOrd="0" destOrd="0" presId="urn:microsoft.com/office/officeart/2005/8/layout/default"/>
    <dgm:cxn modelId="{91041C70-474A-4A11-9E36-DD2CFB1C9E95}" type="presParOf" srcId="{EDDFB29D-8A89-4919-A40C-A480B28E4453}" destId="{907A4467-6BC9-4037-A145-186ABA5398F0}" srcOrd="1" destOrd="0" presId="urn:microsoft.com/office/officeart/2005/8/layout/default"/>
    <dgm:cxn modelId="{DB86D113-352B-4F97-888D-FDD454E36326}" type="presParOf" srcId="{EDDFB29D-8A89-4919-A40C-A480B28E4453}" destId="{8CC8A1CC-BF18-4CBC-B4E0-FF862424FDCB}" srcOrd="2" destOrd="0" presId="urn:microsoft.com/office/officeart/2005/8/layout/default"/>
    <dgm:cxn modelId="{779B6D41-07FB-4A7D-B4EC-6C081B307106}" type="presParOf" srcId="{EDDFB29D-8A89-4919-A40C-A480B28E4453}" destId="{D403E380-6112-466D-A9A1-2981B5C28E38}" srcOrd="3" destOrd="0" presId="urn:microsoft.com/office/officeart/2005/8/layout/default"/>
    <dgm:cxn modelId="{A0B18316-040F-4FA7-B6C8-FE4FE4AF5731}" type="presParOf" srcId="{EDDFB29D-8A89-4919-A40C-A480B28E4453}" destId="{F63851EC-26BD-4AD6-A3E7-A6D06377E39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5BDA1D-123B-4430-B943-756115B92F9B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0124591-A201-410C-8D8B-7B20785D2D70}">
      <dgm:prSet/>
      <dgm:spPr/>
      <dgm:t>
        <a:bodyPr/>
        <a:lstStyle/>
        <a:p>
          <a:r>
            <a:rPr lang="en-US"/>
            <a:t>Tak – 24</a:t>
          </a:r>
        </a:p>
      </dgm:t>
    </dgm:pt>
    <dgm:pt modelId="{F7A191D3-3236-4046-8C39-5EB6E941D968}" type="parTrans" cxnId="{590D18C6-80D1-4B1A-B2AB-209469A268C9}">
      <dgm:prSet/>
      <dgm:spPr/>
      <dgm:t>
        <a:bodyPr/>
        <a:lstStyle/>
        <a:p>
          <a:endParaRPr lang="en-US"/>
        </a:p>
      </dgm:t>
    </dgm:pt>
    <dgm:pt modelId="{EDEFA8CF-DF57-4B5B-A046-23CBFA1FB1CE}" type="sibTrans" cxnId="{590D18C6-80D1-4B1A-B2AB-209469A268C9}">
      <dgm:prSet/>
      <dgm:spPr/>
      <dgm:t>
        <a:bodyPr/>
        <a:lstStyle/>
        <a:p>
          <a:endParaRPr lang="en-US"/>
        </a:p>
      </dgm:t>
    </dgm:pt>
    <dgm:pt modelId="{135DF722-4B0F-4876-B46E-15279D04B8D0}">
      <dgm:prSet/>
      <dgm:spPr/>
      <dgm:t>
        <a:bodyPr/>
        <a:lstStyle/>
        <a:p>
          <a:r>
            <a:rPr lang="en-US"/>
            <a:t>Nie – 13</a:t>
          </a:r>
        </a:p>
      </dgm:t>
    </dgm:pt>
    <dgm:pt modelId="{25A2020A-9E32-4CC6-AC17-3CE3E383FD7A}" type="parTrans" cxnId="{D2EA30C8-010A-47E4-88B9-E00355DBBD78}">
      <dgm:prSet/>
      <dgm:spPr/>
      <dgm:t>
        <a:bodyPr/>
        <a:lstStyle/>
        <a:p>
          <a:endParaRPr lang="en-US"/>
        </a:p>
      </dgm:t>
    </dgm:pt>
    <dgm:pt modelId="{12CF2A90-4FC4-4FA2-BB8F-3D08219A611A}" type="sibTrans" cxnId="{D2EA30C8-010A-47E4-88B9-E00355DBBD78}">
      <dgm:prSet/>
      <dgm:spPr/>
      <dgm:t>
        <a:bodyPr/>
        <a:lstStyle/>
        <a:p>
          <a:endParaRPr lang="en-US"/>
        </a:p>
      </dgm:t>
    </dgm:pt>
    <dgm:pt modelId="{FF190D9F-E37E-4ADD-9628-EC7B1CFE468B}">
      <dgm:prSet/>
      <dgm:spPr/>
      <dgm:t>
        <a:bodyPr/>
        <a:lstStyle/>
        <a:p>
          <a:r>
            <a:rPr lang="en-US"/>
            <a:t>Czasami - 65</a:t>
          </a:r>
        </a:p>
      </dgm:t>
    </dgm:pt>
    <dgm:pt modelId="{FECD847C-D207-442A-A8BE-33E36EC0732C}" type="parTrans" cxnId="{D4BCC77A-65B6-4B79-857B-09577EFA955F}">
      <dgm:prSet/>
      <dgm:spPr/>
      <dgm:t>
        <a:bodyPr/>
        <a:lstStyle/>
        <a:p>
          <a:endParaRPr lang="en-US"/>
        </a:p>
      </dgm:t>
    </dgm:pt>
    <dgm:pt modelId="{49EBE5A9-6F3B-445B-A605-E42BA8778BF0}" type="sibTrans" cxnId="{D4BCC77A-65B6-4B79-857B-09577EFA955F}">
      <dgm:prSet/>
      <dgm:spPr/>
      <dgm:t>
        <a:bodyPr/>
        <a:lstStyle/>
        <a:p>
          <a:endParaRPr lang="en-US"/>
        </a:p>
      </dgm:t>
    </dgm:pt>
    <dgm:pt modelId="{75AACBC0-6A8B-4A42-864A-EB8301FE9F4E}" type="pres">
      <dgm:prSet presAssocID="{195BDA1D-123B-4430-B943-756115B92F9B}" presName="linear" presStyleCnt="0">
        <dgm:presLayoutVars>
          <dgm:dir/>
          <dgm:animLvl val="lvl"/>
          <dgm:resizeHandles val="exact"/>
        </dgm:presLayoutVars>
      </dgm:prSet>
      <dgm:spPr/>
    </dgm:pt>
    <dgm:pt modelId="{01B854D1-3DE7-4EBB-9459-D0AB236CCC9C}" type="pres">
      <dgm:prSet presAssocID="{B0124591-A201-410C-8D8B-7B20785D2D70}" presName="parentLin" presStyleCnt="0"/>
      <dgm:spPr/>
    </dgm:pt>
    <dgm:pt modelId="{C7BDD001-4F5B-46E4-AE80-55CCFFF44F98}" type="pres">
      <dgm:prSet presAssocID="{B0124591-A201-410C-8D8B-7B20785D2D70}" presName="parentLeftMargin" presStyleLbl="node1" presStyleIdx="0" presStyleCnt="3"/>
      <dgm:spPr/>
    </dgm:pt>
    <dgm:pt modelId="{7A9FA215-F48B-4026-B885-EA1179E055E7}" type="pres">
      <dgm:prSet presAssocID="{B0124591-A201-410C-8D8B-7B20785D2D7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FEFF763-B5D0-4F50-AB0B-889E0DCE7743}" type="pres">
      <dgm:prSet presAssocID="{B0124591-A201-410C-8D8B-7B20785D2D70}" presName="negativeSpace" presStyleCnt="0"/>
      <dgm:spPr/>
    </dgm:pt>
    <dgm:pt modelId="{FE88FDE1-32E4-463B-920E-462FB6A092D4}" type="pres">
      <dgm:prSet presAssocID="{B0124591-A201-410C-8D8B-7B20785D2D70}" presName="childText" presStyleLbl="conFgAcc1" presStyleIdx="0" presStyleCnt="3">
        <dgm:presLayoutVars>
          <dgm:bulletEnabled val="1"/>
        </dgm:presLayoutVars>
      </dgm:prSet>
      <dgm:spPr/>
    </dgm:pt>
    <dgm:pt modelId="{784656A4-4405-4558-A6B9-FC73BEC8E99F}" type="pres">
      <dgm:prSet presAssocID="{EDEFA8CF-DF57-4B5B-A046-23CBFA1FB1CE}" presName="spaceBetweenRectangles" presStyleCnt="0"/>
      <dgm:spPr/>
    </dgm:pt>
    <dgm:pt modelId="{74F22FCE-1E47-4154-BDF7-F757525889BD}" type="pres">
      <dgm:prSet presAssocID="{135DF722-4B0F-4876-B46E-15279D04B8D0}" presName="parentLin" presStyleCnt="0"/>
      <dgm:spPr/>
    </dgm:pt>
    <dgm:pt modelId="{75DCF503-F79E-484B-88B0-373B60A5D3D8}" type="pres">
      <dgm:prSet presAssocID="{135DF722-4B0F-4876-B46E-15279D04B8D0}" presName="parentLeftMargin" presStyleLbl="node1" presStyleIdx="0" presStyleCnt="3"/>
      <dgm:spPr/>
    </dgm:pt>
    <dgm:pt modelId="{2FDF733F-601E-4836-9439-169E2E555258}" type="pres">
      <dgm:prSet presAssocID="{135DF722-4B0F-4876-B46E-15279D04B8D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3CF84A4-1912-4F9E-9830-F2EB9F3F5D6E}" type="pres">
      <dgm:prSet presAssocID="{135DF722-4B0F-4876-B46E-15279D04B8D0}" presName="negativeSpace" presStyleCnt="0"/>
      <dgm:spPr/>
    </dgm:pt>
    <dgm:pt modelId="{202D3A1B-F268-4049-937E-3A9B63195700}" type="pres">
      <dgm:prSet presAssocID="{135DF722-4B0F-4876-B46E-15279D04B8D0}" presName="childText" presStyleLbl="conFgAcc1" presStyleIdx="1" presStyleCnt="3">
        <dgm:presLayoutVars>
          <dgm:bulletEnabled val="1"/>
        </dgm:presLayoutVars>
      </dgm:prSet>
      <dgm:spPr/>
    </dgm:pt>
    <dgm:pt modelId="{A874343F-707C-4F13-A6F1-EB89D3040059}" type="pres">
      <dgm:prSet presAssocID="{12CF2A90-4FC4-4FA2-BB8F-3D08219A611A}" presName="spaceBetweenRectangles" presStyleCnt="0"/>
      <dgm:spPr/>
    </dgm:pt>
    <dgm:pt modelId="{95C499EF-39E2-4E41-8D47-088B8F6D28B0}" type="pres">
      <dgm:prSet presAssocID="{FF190D9F-E37E-4ADD-9628-EC7B1CFE468B}" presName="parentLin" presStyleCnt="0"/>
      <dgm:spPr/>
    </dgm:pt>
    <dgm:pt modelId="{287ECD4F-9B26-405E-A2E9-4EE621388408}" type="pres">
      <dgm:prSet presAssocID="{FF190D9F-E37E-4ADD-9628-EC7B1CFE468B}" presName="parentLeftMargin" presStyleLbl="node1" presStyleIdx="1" presStyleCnt="3"/>
      <dgm:spPr/>
    </dgm:pt>
    <dgm:pt modelId="{C4E6077F-0E69-4760-B859-E71075F2346F}" type="pres">
      <dgm:prSet presAssocID="{FF190D9F-E37E-4ADD-9628-EC7B1CFE468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704D7EE-69D4-465B-9F1F-C4D18279A917}" type="pres">
      <dgm:prSet presAssocID="{FF190D9F-E37E-4ADD-9628-EC7B1CFE468B}" presName="negativeSpace" presStyleCnt="0"/>
      <dgm:spPr/>
    </dgm:pt>
    <dgm:pt modelId="{A200D4E9-7210-4744-890F-AE51F47CB826}" type="pres">
      <dgm:prSet presAssocID="{FF190D9F-E37E-4ADD-9628-EC7B1CFE468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12DBA00-EE20-4D88-8039-FE290F727DB8}" type="presOf" srcId="{B0124591-A201-410C-8D8B-7B20785D2D70}" destId="{7A9FA215-F48B-4026-B885-EA1179E055E7}" srcOrd="1" destOrd="0" presId="urn:microsoft.com/office/officeart/2005/8/layout/list1"/>
    <dgm:cxn modelId="{C52EC309-32FA-4354-AF4E-0584664CEEDF}" type="presOf" srcId="{FF190D9F-E37E-4ADD-9628-EC7B1CFE468B}" destId="{C4E6077F-0E69-4760-B859-E71075F2346F}" srcOrd="1" destOrd="0" presId="urn:microsoft.com/office/officeart/2005/8/layout/list1"/>
    <dgm:cxn modelId="{9A99AE0F-0486-46D9-A43E-01C25331ACF0}" type="presOf" srcId="{B0124591-A201-410C-8D8B-7B20785D2D70}" destId="{C7BDD001-4F5B-46E4-AE80-55CCFFF44F98}" srcOrd="0" destOrd="0" presId="urn:microsoft.com/office/officeart/2005/8/layout/list1"/>
    <dgm:cxn modelId="{D4BCC77A-65B6-4B79-857B-09577EFA955F}" srcId="{195BDA1D-123B-4430-B943-756115B92F9B}" destId="{FF190D9F-E37E-4ADD-9628-EC7B1CFE468B}" srcOrd="2" destOrd="0" parTransId="{FECD847C-D207-442A-A8BE-33E36EC0732C}" sibTransId="{49EBE5A9-6F3B-445B-A605-E42BA8778BF0}"/>
    <dgm:cxn modelId="{335FD493-AD26-41DD-A75D-7384035277E2}" type="presOf" srcId="{FF190D9F-E37E-4ADD-9628-EC7B1CFE468B}" destId="{287ECD4F-9B26-405E-A2E9-4EE621388408}" srcOrd="0" destOrd="0" presId="urn:microsoft.com/office/officeart/2005/8/layout/list1"/>
    <dgm:cxn modelId="{946F839F-8826-48B3-8090-39A224AFD5D5}" type="presOf" srcId="{135DF722-4B0F-4876-B46E-15279D04B8D0}" destId="{75DCF503-F79E-484B-88B0-373B60A5D3D8}" srcOrd="0" destOrd="0" presId="urn:microsoft.com/office/officeart/2005/8/layout/list1"/>
    <dgm:cxn modelId="{BC546AB7-FEFB-48A4-917C-47578387AD00}" type="presOf" srcId="{135DF722-4B0F-4876-B46E-15279D04B8D0}" destId="{2FDF733F-601E-4836-9439-169E2E555258}" srcOrd="1" destOrd="0" presId="urn:microsoft.com/office/officeart/2005/8/layout/list1"/>
    <dgm:cxn modelId="{590D18C6-80D1-4B1A-B2AB-209469A268C9}" srcId="{195BDA1D-123B-4430-B943-756115B92F9B}" destId="{B0124591-A201-410C-8D8B-7B20785D2D70}" srcOrd="0" destOrd="0" parTransId="{F7A191D3-3236-4046-8C39-5EB6E941D968}" sibTransId="{EDEFA8CF-DF57-4B5B-A046-23CBFA1FB1CE}"/>
    <dgm:cxn modelId="{D2EA30C8-010A-47E4-88B9-E00355DBBD78}" srcId="{195BDA1D-123B-4430-B943-756115B92F9B}" destId="{135DF722-4B0F-4876-B46E-15279D04B8D0}" srcOrd="1" destOrd="0" parTransId="{25A2020A-9E32-4CC6-AC17-3CE3E383FD7A}" sibTransId="{12CF2A90-4FC4-4FA2-BB8F-3D08219A611A}"/>
    <dgm:cxn modelId="{65CD73EF-1298-471A-ADA9-9478324F63B0}" type="presOf" srcId="{195BDA1D-123B-4430-B943-756115B92F9B}" destId="{75AACBC0-6A8B-4A42-864A-EB8301FE9F4E}" srcOrd="0" destOrd="0" presId="urn:microsoft.com/office/officeart/2005/8/layout/list1"/>
    <dgm:cxn modelId="{A25962E1-B881-439A-8B58-E34FD74CA1C8}" type="presParOf" srcId="{75AACBC0-6A8B-4A42-864A-EB8301FE9F4E}" destId="{01B854D1-3DE7-4EBB-9459-D0AB236CCC9C}" srcOrd="0" destOrd="0" presId="urn:microsoft.com/office/officeart/2005/8/layout/list1"/>
    <dgm:cxn modelId="{6E9DD734-FFE4-4A62-82F4-579D808AD143}" type="presParOf" srcId="{01B854D1-3DE7-4EBB-9459-D0AB236CCC9C}" destId="{C7BDD001-4F5B-46E4-AE80-55CCFFF44F98}" srcOrd="0" destOrd="0" presId="urn:microsoft.com/office/officeart/2005/8/layout/list1"/>
    <dgm:cxn modelId="{84332B6C-322A-4EFA-920E-5BB4368C6E1E}" type="presParOf" srcId="{01B854D1-3DE7-4EBB-9459-D0AB236CCC9C}" destId="{7A9FA215-F48B-4026-B885-EA1179E055E7}" srcOrd="1" destOrd="0" presId="urn:microsoft.com/office/officeart/2005/8/layout/list1"/>
    <dgm:cxn modelId="{D1A8388E-E228-43FE-A593-5590F9C6225F}" type="presParOf" srcId="{75AACBC0-6A8B-4A42-864A-EB8301FE9F4E}" destId="{FFEFF763-B5D0-4F50-AB0B-889E0DCE7743}" srcOrd="1" destOrd="0" presId="urn:microsoft.com/office/officeart/2005/8/layout/list1"/>
    <dgm:cxn modelId="{44A6E53A-9D8A-40DF-A131-AF3711793C18}" type="presParOf" srcId="{75AACBC0-6A8B-4A42-864A-EB8301FE9F4E}" destId="{FE88FDE1-32E4-463B-920E-462FB6A092D4}" srcOrd="2" destOrd="0" presId="urn:microsoft.com/office/officeart/2005/8/layout/list1"/>
    <dgm:cxn modelId="{A90DE5E2-FC3C-4B71-8FBD-642178A20EDB}" type="presParOf" srcId="{75AACBC0-6A8B-4A42-864A-EB8301FE9F4E}" destId="{784656A4-4405-4558-A6B9-FC73BEC8E99F}" srcOrd="3" destOrd="0" presId="urn:microsoft.com/office/officeart/2005/8/layout/list1"/>
    <dgm:cxn modelId="{8F211818-6DB0-4DAA-908B-0AFD2CAC2EF2}" type="presParOf" srcId="{75AACBC0-6A8B-4A42-864A-EB8301FE9F4E}" destId="{74F22FCE-1E47-4154-BDF7-F757525889BD}" srcOrd="4" destOrd="0" presId="urn:microsoft.com/office/officeart/2005/8/layout/list1"/>
    <dgm:cxn modelId="{C46BA68B-B3AB-4CD9-ADD5-CEE5431B83AF}" type="presParOf" srcId="{74F22FCE-1E47-4154-BDF7-F757525889BD}" destId="{75DCF503-F79E-484B-88B0-373B60A5D3D8}" srcOrd="0" destOrd="0" presId="urn:microsoft.com/office/officeart/2005/8/layout/list1"/>
    <dgm:cxn modelId="{94437A05-6633-4078-BF14-0B232CF2AA28}" type="presParOf" srcId="{74F22FCE-1E47-4154-BDF7-F757525889BD}" destId="{2FDF733F-601E-4836-9439-169E2E555258}" srcOrd="1" destOrd="0" presId="urn:microsoft.com/office/officeart/2005/8/layout/list1"/>
    <dgm:cxn modelId="{A0048BFC-6160-443A-880B-2826526FBA3C}" type="presParOf" srcId="{75AACBC0-6A8B-4A42-864A-EB8301FE9F4E}" destId="{43CF84A4-1912-4F9E-9830-F2EB9F3F5D6E}" srcOrd="5" destOrd="0" presId="urn:microsoft.com/office/officeart/2005/8/layout/list1"/>
    <dgm:cxn modelId="{C47BDFF7-22C8-462B-A925-EA278DD52BB1}" type="presParOf" srcId="{75AACBC0-6A8B-4A42-864A-EB8301FE9F4E}" destId="{202D3A1B-F268-4049-937E-3A9B63195700}" srcOrd="6" destOrd="0" presId="urn:microsoft.com/office/officeart/2005/8/layout/list1"/>
    <dgm:cxn modelId="{5423355D-B631-4A1E-B09C-C17EB7480F8C}" type="presParOf" srcId="{75AACBC0-6A8B-4A42-864A-EB8301FE9F4E}" destId="{A874343F-707C-4F13-A6F1-EB89D3040059}" srcOrd="7" destOrd="0" presId="urn:microsoft.com/office/officeart/2005/8/layout/list1"/>
    <dgm:cxn modelId="{7F795A39-C931-4236-9D74-F5559B669C38}" type="presParOf" srcId="{75AACBC0-6A8B-4A42-864A-EB8301FE9F4E}" destId="{95C499EF-39E2-4E41-8D47-088B8F6D28B0}" srcOrd="8" destOrd="0" presId="urn:microsoft.com/office/officeart/2005/8/layout/list1"/>
    <dgm:cxn modelId="{4FA02DC2-E98C-4C58-AE65-BC308B27F9D9}" type="presParOf" srcId="{95C499EF-39E2-4E41-8D47-088B8F6D28B0}" destId="{287ECD4F-9B26-405E-A2E9-4EE621388408}" srcOrd="0" destOrd="0" presId="urn:microsoft.com/office/officeart/2005/8/layout/list1"/>
    <dgm:cxn modelId="{01F2B68A-9B3A-4979-8845-1F7F7EAD4290}" type="presParOf" srcId="{95C499EF-39E2-4E41-8D47-088B8F6D28B0}" destId="{C4E6077F-0E69-4760-B859-E71075F2346F}" srcOrd="1" destOrd="0" presId="urn:microsoft.com/office/officeart/2005/8/layout/list1"/>
    <dgm:cxn modelId="{2F4976F7-FF83-486B-8B42-14002D2D51E6}" type="presParOf" srcId="{75AACBC0-6A8B-4A42-864A-EB8301FE9F4E}" destId="{F704D7EE-69D4-465B-9F1F-C4D18279A917}" srcOrd="9" destOrd="0" presId="urn:microsoft.com/office/officeart/2005/8/layout/list1"/>
    <dgm:cxn modelId="{FAE6DE5B-A833-490B-A816-3CE940F04748}" type="presParOf" srcId="{75AACBC0-6A8B-4A42-864A-EB8301FE9F4E}" destId="{A200D4E9-7210-4744-890F-AE51F47CB82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105CF04-A26A-4ABD-97A8-D7022CF18AFD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E3D3BD7-E72C-411F-BB7D-7861BBC49D05}">
      <dgm:prSet/>
      <dgm:spPr/>
      <dgm:t>
        <a:bodyPr/>
        <a:lstStyle/>
        <a:p>
          <a:r>
            <a:rPr lang="en-US"/>
            <a:t>Tak – 86</a:t>
          </a:r>
        </a:p>
      </dgm:t>
    </dgm:pt>
    <dgm:pt modelId="{392FD7A1-6594-48D4-9EE4-C0B40503B3FC}" type="parTrans" cxnId="{546765B4-7B32-4DFD-B9D4-1336FD0F77F9}">
      <dgm:prSet/>
      <dgm:spPr/>
      <dgm:t>
        <a:bodyPr/>
        <a:lstStyle/>
        <a:p>
          <a:endParaRPr lang="en-US"/>
        </a:p>
      </dgm:t>
    </dgm:pt>
    <dgm:pt modelId="{20A3CA93-3623-4208-A839-93C7E02601C9}" type="sibTrans" cxnId="{546765B4-7B32-4DFD-B9D4-1336FD0F77F9}">
      <dgm:prSet/>
      <dgm:spPr/>
      <dgm:t>
        <a:bodyPr/>
        <a:lstStyle/>
        <a:p>
          <a:endParaRPr lang="en-US"/>
        </a:p>
      </dgm:t>
    </dgm:pt>
    <dgm:pt modelId="{9503BCFC-BF6B-4708-9903-F428F622EDBC}">
      <dgm:prSet/>
      <dgm:spPr/>
      <dgm:t>
        <a:bodyPr/>
        <a:lstStyle/>
        <a:p>
          <a:r>
            <a:rPr lang="en-US"/>
            <a:t>Nie – 10</a:t>
          </a:r>
        </a:p>
      </dgm:t>
    </dgm:pt>
    <dgm:pt modelId="{1AEB61D2-7B2E-4821-98F2-4CBEC0691645}" type="parTrans" cxnId="{2BE4FBF5-8129-46D9-9F5E-480A7A63DF24}">
      <dgm:prSet/>
      <dgm:spPr/>
      <dgm:t>
        <a:bodyPr/>
        <a:lstStyle/>
        <a:p>
          <a:endParaRPr lang="en-US"/>
        </a:p>
      </dgm:t>
    </dgm:pt>
    <dgm:pt modelId="{FE3F6F02-B576-439E-83B7-DDC898174A5C}" type="sibTrans" cxnId="{2BE4FBF5-8129-46D9-9F5E-480A7A63DF24}">
      <dgm:prSet/>
      <dgm:spPr/>
      <dgm:t>
        <a:bodyPr/>
        <a:lstStyle/>
        <a:p>
          <a:endParaRPr lang="en-US"/>
        </a:p>
      </dgm:t>
    </dgm:pt>
    <dgm:pt modelId="{F09C46B1-ABEB-4FBC-B5BC-2B313B6F1594}">
      <dgm:prSet/>
      <dgm:spPr/>
      <dgm:t>
        <a:bodyPr/>
        <a:lstStyle/>
        <a:p>
          <a:r>
            <a:rPr lang="en-US"/>
            <a:t>Inne - zależy od sytuacji</a:t>
          </a:r>
        </a:p>
      </dgm:t>
    </dgm:pt>
    <dgm:pt modelId="{33AFAEF1-5D1A-4FD6-8F32-A00884DEF356}" type="parTrans" cxnId="{1E185B9C-4061-4B55-8358-178816DE171F}">
      <dgm:prSet/>
      <dgm:spPr/>
      <dgm:t>
        <a:bodyPr/>
        <a:lstStyle/>
        <a:p>
          <a:endParaRPr lang="en-US"/>
        </a:p>
      </dgm:t>
    </dgm:pt>
    <dgm:pt modelId="{B5A9E23B-8052-4710-8EA4-8887FF32F14A}" type="sibTrans" cxnId="{1E185B9C-4061-4B55-8358-178816DE171F}">
      <dgm:prSet/>
      <dgm:spPr/>
      <dgm:t>
        <a:bodyPr/>
        <a:lstStyle/>
        <a:p>
          <a:endParaRPr lang="en-US"/>
        </a:p>
      </dgm:t>
    </dgm:pt>
    <dgm:pt modelId="{997B6B9A-CE3B-44B0-9B10-89E8128F7B6D}" type="pres">
      <dgm:prSet presAssocID="{A105CF04-A26A-4ABD-97A8-D7022CF18AFD}" presName="linear" presStyleCnt="0">
        <dgm:presLayoutVars>
          <dgm:dir/>
          <dgm:animLvl val="lvl"/>
          <dgm:resizeHandles val="exact"/>
        </dgm:presLayoutVars>
      </dgm:prSet>
      <dgm:spPr/>
    </dgm:pt>
    <dgm:pt modelId="{362D5C18-3CF0-49FD-9B04-5559DE4E264A}" type="pres">
      <dgm:prSet presAssocID="{8E3D3BD7-E72C-411F-BB7D-7861BBC49D05}" presName="parentLin" presStyleCnt="0"/>
      <dgm:spPr/>
    </dgm:pt>
    <dgm:pt modelId="{7D904BCE-B85B-4758-B7EE-726E97D79B98}" type="pres">
      <dgm:prSet presAssocID="{8E3D3BD7-E72C-411F-BB7D-7861BBC49D05}" presName="parentLeftMargin" presStyleLbl="node1" presStyleIdx="0" presStyleCnt="3"/>
      <dgm:spPr/>
    </dgm:pt>
    <dgm:pt modelId="{A0D44331-281F-48E1-9267-5C130C0EB7A3}" type="pres">
      <dgm:prSet presAssocID="{8E3D3BD7-E72C-411F-BB7D-7861BBC49D0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460DF79-17EE-4872-9FA5-C6367FC65939}" type="pres">
      <dgm:prSet presAssocID="{8E3D3BD7-E72C-411F-BB7D-7861BBC49D05}" presName="negativeSpace" presStyleCnt="0"/>
      <dgm:spPr/>
    </dgm:pt>
    <dgm:pt modelId="{2D44D481-9617-42CD-B53B-E214C1FB2762}" type="pres">
      <dgm:prSet presAssocID="{8E3D3BD7-E72C-411F-BB7D-7861BBC49D05}" presName="childText" presStyleLbl="conFgAcc1" presStyleIdx="0" presStyleCnt="3">
        <dgm:presLayoutVars>
          <dgm:bulletEnabled val="1"/>
        </dgm:presLayoutVars>
      </dgm:prSet>
      <dgm:spPr/>
    </dgm:pt>
    <dgm:pt modelId="{9032CCAF-7F52-4BE5-9CEC-401E6DDBFAB5}" type="pres">
      <dgm:prSet presAssocID="{20A3CA93-3623-4208-A839-93C7E02601C9}" presName="spaceBetweenRectangles" presStyleCnt="0"/>
      <dgm:spPr/>
    </dgm:pt>
    <dgm:pt modelId="{AE89B12E-911E-495F-A485-A1BDBE489391}" type="pres">
      <dgm:prSet presAssocID="{9503BCFC-BF6B-4708-9903-F428F622EDBC}" presName="parentLin" presStyleCnt="0"/>
      <dgm:spPr/>
    </dgm:pt>
    <dgm:pt modelId="{7775CBB1-EAED-4683-A7C1-F3D9A448F74F}" type="pres">
      <dgm:prSet presAssocID="{9503BCFC-BF6B-4708-9903-F428F622EDBC}" presName="parentLeftMargin" presStyleLbl="node1" presStyleIdx="0" presStyleCnt="3"/>
      <dgm:spPr/>
    </dgm:pt>
    <dgm:pt modelId="{158D67D8-552E-49F6-ADCC-C22873117C1F}" type="pres">
      <dgm:prSet presAssocID="{9503BCFC-BF6B-4708-9903-F428F622EDB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7166B51-913F-49E6-8604-380D73C391C5}" type="pres">
      <dgm:prSet presAssocID="{9503BCFC-BF6B-4708-9903-F428F622EDBC}" presName="negativeSpace" presStyleCnt="0"/>
      <dgm:spPr/>
    </dgm:pt>
    <dgm:pt modelId="{A1EBAB5D-E929-4591-A1DF-1B169580DAD3}" type="pres">
      <dgm:prSet presAssocID="{9503BCFC-BF6B-4708-9903-F428F622EDBC}" presName="childText" presStyleLbl="conFgAcc1" presStyleIdx="1" presStyleCnt="3">
        <dgm:presLayoutVars>
          <dgm:bulletEnabled val="1"/>
        </dgm:presLayoutVars>
      </dgm:prSet>
      <dgm:spPr/>
    </dgm:pt>
    <dgm:pt modelId="{47D2ACCD-742F-42A5-AD2F-648A434BA8B1}" type="pres">
      <dgm:prSet presAssocID="{FE3F6F02-B576-439E-83B7-DDC898174A5C}" presName="spaceBetweenRectangles" presStyleCnt="0"/>
      <dgm:spPr/>
    </dgm:pt>
    <dgm:pt modelId="{C88FB508-2181-4815-A87D-75AB13780808}" type="pres">
      <dgm:prSet presAssocID="{F09C46B1-ABEB-4FBC-B5BC-2B313B6F1594}" presName="parentLin" presStyleCnt="0"/>
      <dgm:spPr/>
    </dgm:pt>
    <dgm:pt modelId="{C6CA9176-A80C-4D1F-914C-54FBE66C7363}" type="pres">
      <dgm:prSet presAssocID="{F09C46B1-ABEB-4FBC-B5BC-2B313B6F1594}" presName="parentLeftMargin" presStyleLbl="node1" presStyleIdx="1" presStyleCnt="3"/>
      <dgm:spPr/>
    </dgm:pt>
    <dgm:pt modelId="{E4659DD9-9747-4288-8868-81FA8CC4DA92}" type="pres">
      <dgm:prSet presAssocID="{F09C46B1-ABEB-4FBC-B5BC-2B313B6F159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1716A7C-2BF8-4852-B17C-48E1F756F318}" type="pres">
      <dgm:prSet presAssocID="{F09C46B1-ABEB-4FBC-B5BC-2B313B6F1594}" presName="negativeSpace" presStyleCnt="0"/>
      <dgm:spPr/>
    </dgm:pt>
    <dgm:pt modelId="{AC0B6C4B-10AA-497D-B7CF-55800B074783}" type="pres">
      <dgm:prSet presAssocID="{F09C46B1-ABEB-4FBC-B5BC-2B313B6F159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64DFE1A-EEDA-4DED-90B7-499A98CEEFAB}" type="presOf" srcId="{9503BCFC-BF6B-4708-9903-F428F622EDBC}" destId="{7775CBB1-EAED-4683-A7C1-F3D9A448F74F}" srcOrd="0" destOrd="0" presId="urn:microsoft.com/office/officeart/2005/8/layout/list1"/>
    <dgm:cxn modelId="{E0E3AA5C-8739-4D08-A7EF-E488E52AB471}" type="presOf" srcId="{A105CF04-A26A-4ABD-97A8-D7022CF18AFD}" destId="{997B6B9A-CE3B-44B0-9B10-89E8128F7B6D}" srcOrd="0" destOrd="0" presId="urn:microsoft.com/office/officeart/2005/8/layout/list1"/>
    <dgm:cxn modelId="{13C11242-809B-45F9-8DF1-ECE21ED7B04A}" type="presOf" srcId="{F09C46B1-ABEB-4FBC-B5BC-2B313B6F1594}" destId="{C6CA9176-A80C-4D1F-914C-54FBE66C7363}" srcOrd="0" destOrd="0" presId="urn:microsoft.com/office/officeart/2005/8/layout/list1"/>
    <dgm:cxn modelId="{F2730E74-7C56-4D2B-AE3F-D12271D950FB}" type="presOf" srcId="{F09C46B1-ABEB-4FBC-B5BC-2B313B6F1594}" destId="{E4659DD9-9747-4288-8868-81FA8CC4DA92}" srcOrd="1" destOrd="0" presId="urn:microsoft.com/office/officeart/2005/8/layout/list1"/>
    <dgm:cxn modelId="{3B331254-504F-4B42-A6C6-AC79ADF8F41F}" type="presOf" srcId="{8E3D3BD7-E72C-411F-BB7D-7861BBC49D05}" destId="{A0D44331-281F-48E1-9267-5C130C0EB7A3}" srcOrd="1" destOrd="0" presId="urn:microsoft.com/office/officeart/2005/8/layout/list1"/>
    <dgm:cxn modelId="{E1DA7E77-7604-4BF2-B912-3D90041F8656}" type="presOf" srcId="{9503BCFC-BF6B-4708-9903-F428F622EDBC}" destId="{158D67D8-552E-49F6-ADCC-C22873117C1F}" srcOrd="1" destOrd="0" presId="urn:microsoft.com/office/officeart/2005/8/layout/list1"/>
    <dgm:cxn modelId="{1E185B9C-4061-4B55-8358-178816DE171F}" srcId="{A105CF04-A26A-4ABD-97A8-D7022CF18AFD}" destId="{F09C46B1-ABEB-4FBC-B5BC-2B313B6F1594}" srcOrd="2" destOrd="0" parTransId="{33AFAEF1-5D1A-4FD6-8F32-A00884DEF356}" sibTransId="{B5A9E23B-8052-4710-8EA4-8887FF32F14A}"/>
    <dgm:cxn modelId="{546765B4-7B32-4DFD-B9D4-1336FD0F77F9}" srcId="{A105CF04-A26A-4ABD-97A8-D7022CF18AFD}" destId="{8E3D3BD7-E72C-411F-BB7D-7861BBC49D05}" srcOrd="0" destOrd="0" parTransId="{392FD7A1-6594-48D4-9EE4-C0B40503B3FC}" sibTransId="{20A3CA93-3623-4208-A839-93C7E02601C9}"/>
    <dgm:cxn modelId="{F42FC7F4-EC5F-4AB8-BBC7-72C25FCBB7C4}" type="presOf" srcId="{8E3D3BD7-E72C-411F-BB7D-7861BBC49D05}" destId="{7D904BCE-B85B-4758-B7EE-726E97D79B98}" srcOrd="0" destOrd="0" presId="urn:microsoft.com/office/officeart/2005/8/layout/list1"/>
    <dgm:cxn modelId="{2BE4FBF5-8129-46D9-9F5E-480A7A63DF24}" srcId="{A105CF04-A26A-4ABD-97A8-D7022CF18AFD}" destId="{9503BCFC-BF6B-4708-9903-F428F622EDBC}" srcOrd="1" destOrd="0" parTransId="{1AEB61D2-7B2E-4821-98F2-4CBEC0691645}" sibTransId="{FE3F6F02-B576-439E-83B7-DDC898174A5C}"/>
    <dgm:cxn modelId="{36BDDE55-7744-4B84-832B-8B06BA319792}" type="presParOf" srcId="{997B6B9A-CE3B-44B0-9B10-89E8128F7B6D}" destId="{362D5C18-3CF0-49FD-9B04-5559DE4E264A}" srcOrd="0" destOrd="0" presId="urn:microsoft.com/office/officeart/2005/8/layout/list1"/>
    <dgm:cxn modelId="{40FE58D7-EEFC-4F06-94B2-133804E23133}" type="presParOf" srcId="{362D5C18-3CF0-49FD-9B04-5559DE4E264A}" destId="{7D904BCE-B85B-4758-B7EE-726E97D79B98}" srcOrd="0" destOrd="0" presId="urn:microsoft.com/office/officeart/2005/8/layout/list1"/>
    <dgm:cxn modelId="{DD6B4EB2-22E0-49A3-A05E-04D57E124AA6}" type="presParOf" srcId="{362D5C18-3CF0-49FD-9B04-5559DE4E264A}" destId="{A0D44331-281F-48E1-9267-5C130C0EB7A3}" srcOrd="1" destOrd="0" presId="urn:microsoft.com/office/officeart/2005/8/layout/list1"/>
    <dgm:cxn modelId="{C6A9E82D-A49C-4D97-960E-B39AA8E91F74}" type="presParOf" srcId="{997B6B9A-CE3B-44B0-9B10-89E8128F7B6D}" destId="{2460DF79-17EE-4872-9FA5-C6367FC65939}" srcOrd="1" destOrd="0" presId="urn:microsoft.com/office/officeart/2005/8/layout/list1"/>
    <dgm:cxn modelId="{11DD2F66-DB20-40EF-B083-1A32AA43C90B}" type="presParOf" srcId="{997B6B9A-CE3B-44B0-9B10-89E8128F7B6D}" destId="{2D44D481-9617-42CD-B53B-E214C1FB2762}" srcOrd="2" destOrd="0" presId="urn:microsoft.com/office/officeart/2005/8/layout/list1"/>
    <dgm:cxn modelId="{4280DD8F-1FAA-4D9E-99CB-57BCBCEBC53B}" type="presParOf" srcId="{997B6B9A-CE3B-44B0-9B10-89E8128F7B6D}" destId="{9032CCAF-7F52-4BE5-9CEC-401E6DDBFAB5}" srcOrd="3" destOrd="0" presId="urn:microsoft.com/office/officeart/2005/8/layout/list1"/>
    <dgm:cxn modelId="{25F29B8C-16CA-49F3-9AA2-C590287ACA2B}" type="presParOf" srcId="{997B6B9A-CE3B-44B0-9B10-89E8128F7B6D}" destId="{AE89B12E-911E-495F-A485-A1BDBE489391}" srcOrd="4" destOrd="0" presId="urn:microsoft.com/office/officeart/2005/8/layout/list1"/>
    <dgm:cxn modelId="{64A1D55A-576A-498E-8AC4-A33A60C8B9FB}" type="presParOf" srcId="{AE89B12E-911E-495F-A485-A1BDBE489391}" destId="{7775CBB1-EAED-4683-A7C1-F3D9A448F74F}" srcOrd="0" destOrd="0" presId="urn:microsoft.com/office/officeart/2005/8/layout/list1"/>
    <dgm:cxn modelId="{E8447E11-80E4-464E-B670-1645004DEF0D}" type="presParOf" srcId="{AE89B12E-911E-495F-A485-A1BDBE489391}" destId="{158D67D8-552E-49F6-ADCC-C22873117C1F}" srcOrd="1" destOrd="0" presId="urn:microsoft.com/office/officeart/2005/8/layout/list1"/>
    <dgm:cxn modelId="{9FD4022B-5396-4535-B5F9-4762D3E96D6E}" type="presParOf" srcId="{997B6B9A-CE3B-44B0-9B10-89E8128F7B6D}" destId="{C7166B51-913F-49E6-8604-380D73C391C5}" srcOrd="5" destOrd="0" presId="urn:microsoft.com/office/officeart/2005/8/layout/list1"/>
    <dgm:cxn modelId="{8F6578B0-A90D-42B9-A707-FA93A657E82F}" type="presParOf" srcId="{997B6B9A-CE3B-44B0-9B10-89E8128F7B6D}" destId="{A1EBAB5D-E929-4591-A1DF-1B169580DAD3}" srcOrd="6" destOrd="0" presId="urn:microsoft.com/office/officeart/2005/8/layout/list1"/>
    <dgm:cxn modelId="{7CC7FD94-9A64-4CCC-9774-810190A1FB3A}" type="presParOf" srcId="{997B6B9A-CE3B-44B0-9B10-89E8128F7B6D}" destId="{47D2ACCD-742F-42A5-AD2F-648A434BA8B1}" srcOrd="7" destOrd="0" presId="urn:microsoft.com/office/officeart/2005/8/layout/list1"/>
    <dgm:cxn modelId="{B3DE0FF9-9430-4903-B1CC-D1E8DD92C40F}" type="presParOf" srcId="{997B6B9A-CE3B-44B0-9B10-89E8128F7B6D}" destId="{C88FB508-2181-4815-A87D-75AB13780808}" srcOrd="8" destOrd="0" presId="urn:microsoft.com/office/officeart/2005/8/layout/list1"/>
    <dgm:cxn modelId="{833D6314-C6EF-4DC7-8206-583D3F2103F7}" type="presParOf" srcId="{C88FB508-2181-4815-A87D-75AB13780808}" destId="{C6CA9176-A80C-4D1F-914C-54FBE66C7363}" srcOrd="0" destOrd="0" presId="urn:microsoft.com/office/officeart/2005/8/layout/list1"/>
    <dgm:cxn modelId="{4CE9C3B9-533F-46AA-AC11-91F8DE2514E5}" type="presParOf" srcId="{C88FB508-2181-4815-A87D-75AB13780808}" destId="{E4659DD9-9747-4288-8868-81FA8CC4DA92}" srcOrd="1" destOrd="0" presId="urn:microsoft.com/office/officeart/2005/8/layout/list1"/>
    <dgm:cxn modelId="{545B7C6C-28C8-48FD-8AF4-4EEAB5761419}" type="presParOf" srcId="{997B6B9A-CE3B-44B0-9B10-89E8128F7B6D}" destId="{71716A7C-2BF8-4852-B17C-48E1F756F318}" srcOrd="9" destOrd="0" presId="urn:microsoft.com/office/officeart/2005/8/layout/list1"/>
    <dgm:cxn modelId="{4ABB4698-6FB2-48EA-B26D-E4F9C46AF4C7}" type="presParOf" srcId="{997B6B9A-CE3B-44B0-9B10-89E8128F7B6D}" destId="{AC0B6C4B-10AA-497D-B7CF-55800B07478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9761091-E5E2-49C7-8B33-7F38B8707404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AB3C97D7-E0BA-4336-AAC4-9358B057CF98}">
      <dgm:prSet/>
      <dgm:spPr/>
      <dgm:t>
        <a:bodyPr/>
        <a:lstStyle/>
        <a:p>
          <a:pPr>
            <a:defRPr cap="all"/>
          </a:pPr>
          <a:r>
            <a:rPr lang="en-US"/>
            <a:t>Tak – 77</a:t>
          </a:r>
        </a:p>
      </dgm:t>
    </dgm:pt>
    <dgm:pt modelId="{82BFA4A4-7906-4E03-8BD3-EB7335D36F2C}" type="parTrans" cxnId="{84CC2F96-B6CA-4A39-87AD-24D3858504EA}">
      <dgm:prSet/>
      <dgm:spPr/>
      <dgm:t>
        <a:bodyPr/>
        <a:lstStyle/>
        <a:p>
          <a:endParaRPr lang="en-US"/>
        </a:p>
      </dgm:t>
    </dgm:pt>
    <dgm:pt modelId="{2BF6C71E-B377-4025-8CDC-FC96AB529758}" type="sibTrans" cxnId="{84CC2F96-B6CA-4A39-87AD-24D3858504EA}">
      <dgm:prSet/>
      <dgm:spPr/>
      <dgm:t>
        <a:bodyPr/>
        <a:lstStyle/>
        <a:p>
          <a:endParaRPr lang="en-US"/>
        </a:p>
      </dgm:t>
    </dgm:pt>
    <dgm:pt modelId="{3046CA3F-00A3-4F1C-A018-A8698146F02B}">
      <dgm:prSet/>
      <dgm:spPr/>
      <dgm:t>
        <a:bodyPr/>
        <a:lstStyle/>
        <a:p>
          <a:pPr>
            <a:defRPr cap="all"/>
          </a:pPr>
          <a:r>
            <a:rPr lang="en-US"/>
            <a:t>Nie - 25</a:t>
          </a:r>
        </a:p>
      </dgm:t>
    </dgm:pt>
    <dgm:pt modelId="{B950ACC2-D01A-496D-9039-60F1EC494269}" type="parTrans" cxnId="{4E329092-6D9E-474D-A507-CCDADC3DDBFF}">
      <dgm:prSet/>
      <dgm:spPr/>
      <dgm:t>
        <a:bodyPr/>
        <a:lstStyle/>
        <a:p>
          <a:endParaRPr lang="en-US"/>
        </a:p>
      </dgm:t>
    </dgm:pt>
    <dgm:pt modelId="{04BB7716-8D7E-42BA-B384-7C53551A75CC}" type="sibTrans" cxnId="{4E329092-6D9E-474D-A507-CCDADC3DDBFF}">
      <dgm:prSet/>
      <dgm:spPr/>
      <dgm:t>
        <a:bodyPr/>
        <a:lstStyle/>
        <a:p>
          <a:endParaRPr lang="en-US"/>
        </a:p>
      </dgm:t>
    </dgm:pt>
    <dgm:pt modelId="{63A1D2AB-0C57-4BD8-BE42-06662EBB5537}" type="pres">
      <dgm:prSet presAssocID="{D9761091-E5E2-49C7-8B33-7F38B8707404}" presName="root" presStyleCnt="0">
        <dgm:presLayoutVars>
          <dgm:dir/>
          <dgm:resizeHandles val="exact"/>
        </dgm:presLayoutVars>
      </dgm:prSet>
      <dgm:spPr/>
    </dgm:pt>
    <dgm:pt modelId="{6AE95E1F-EF74-4573-BA91-DD81863685D4}" type="pres">
      <dgm:prSet presAssocID="{AB3C97D7-E0BA-4336-AAC4-9358B057CF98}" presName="compNode" presStyleCnt="0"/>
      <dgm:spPr/>
    </dgm:pt>
    <dgm:pt modelId="{3A645975-4ADB-41AB-AB3E-0571F80300B0}" type="pres">
      <dgm:prSet presAssocID="{AB3C97D7-E0BA-4336-AAC4-9358B057CF98}" presName="iconBgRect" presStyleLbl="bgShp" presStyleIdx="0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AB94743A-2A8D-4706-9578-0B039678DFEB}" type="pres">
      <dgm:prSet presAssocID="{AB3C97D7-E0BA-4336-AAC4-9358B057CF9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ke"/>
        </a:ext>
      </dgm:extLst>
    </dgm:pt>
    <dgm:pt modelId="{67DEE07F-D213-49D4-9B87-FEA073414A2B}" type="pres">
      <dgm:prSet presAssocID="{AB3C97D7-E0BA-4336-AAC4-9358B057CF98}" presName="spaceRect" presStyleCnt="0"/>
      <dgm:spPr/>
    </dgm:pt>
    <dgm:pt modelId="{2F2F506C-A103-4859-B80D-7A56DAEC786A}" type="pres">
      <dgm:prSet presAssocID="{AB3C97D7-E0BA-4336-AAC4-9358B057CF98}" presName="textRect" presStyleLbl="revTx" presStyleIdx="0" presStyleCnt="2">
        <dgm:presLayoutVars>
          <dgm:chMax val="1"/>
          <dgm:chPref val="1"/>
        </dgm:presLayoutVars>
      </dgm:prSet>
      <dgm:spPr/>
    </dgm:pt>
    <dgm:pt modelId="{5D633925-DF93-47E9-B204-3E372E504EBD}" type="pres">
      <dgm:prSet presAssocID="{2BF6C71E-B377-4025-8CDC-FC96AB529758}" presName="sibTrans" presStyleCnt="0"/>
      <dgm:spPr/>
    </dgm:pt>
    <dgm:pt modelId="{4C0DB3FC-A0CA-44C7-88AD-8041F8F6C077}" type="pres">
      <dgm:prSet presAssocID="{3046CA3F-00A3-4F1C-A018-A8698146F02B}" presName="compNode" presStyleCnt="0"/>
      <dgm:spPr/>
    </dgm:pt>
    <dgm:pt modelId="{8E25E4A0-CF2F-46BD-A7E6-BE55764F9C39}" type="pres">
      <dgm:prSet presAssocID="{3046CA3F-00A3-4F1C-A018-A8698146F02B}" presName="iconBgRect" presStyleLbl="bgShp" presStyleIdx="1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AE1B56BF-ADC1-487B-9CB2-E5A1E0319EF4}" type="pres">
      <dgm:prSet presAssocID="{3046CA3F-00A3-4F1C-A018-A8698146F02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ag"/>
        </a:ext>
      </dgm:extLst>
    </dgm:pt>
    <dgm:pt modelId="{AB366086-710F-478A-828D-6159294EBBAE}" type="pres">
      <dgm:prSet presAssocID="{3046CA3F-00A3-4F1C-A018-A8698146F02B}" presName="spaceRect" presStyleCnt="0"/>
      <dgm:spPr/>
    </dgm:pt>
    <dgm:pt modelId="{149E7FB0-D3BF-4D8A-A330-B75C24E71477}" type="pres">
      <dgm:prSet presAssocID="{3046CA3F-00A3-4F1C-A018-A8698146F02B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298FE414-46F2-4AAF-A9ED-F69574D73165}" type="presOf" srcId="{D9761091-E5E2-49C7-8B33-7F38B8707404}" destId="{63A1D2AB-0C57-4BD8-BE42-06662EBB5537}" srcOrd="0" destOrd="0" presId="urn:microsoft.com/office/officeart/2018/5/layout/IconLeafLabelList"/>
    <dgm:cxn modelId="{4E329092-6D9E-474D-A507-CCDADC3DDBFF}" srcId="{D9761091-E5E2-49C7-8B33-7F38B8707404}" destId="{3046CA3F-00A3-4F1C-A018-A8698146F02B}" srcOrd="1" destOrd="0" parTransId="{B950ACC2-D01A-496D-9039-60F1EC494269}" sibTransId="{04BB7716-8D7E-42BA-B384-7C53551A75CC}"/>
    <dgm:cxn modelId="{84CC2F96-B6CA-4A39-87AD-24D3858504EA}" srcId="{D9761091-E5E2-49C7-8B33-7F38B8707404}" destId="{AB3C97D7-E0BA-4336-AAC4-9358B057CF98}" srcOrd="0" destOrd="0" parTransId="{82BFA4A4-7906-4E03-8BD3-EB7335D36F2C}" sibTransId="{2BF6C71E-B377-4025-8CDC-FC96AB529758}"/>
    <dgm:cxn modelId="{10C594A3-C346-4C1B-8DC8-AD01B940DFD9}" type="presOf" srcId="{AB3C97D7-E0BA-4336-AAC4-9358B057CF98}" destId="{2F2F506C-A103-4859-B80D-7A56DAEC786A}" srcOrd="0" destOrd="0" presId="urn:microsoft.com/office/officeart/2018/5/layout/IconLeafLabelList"/>
    <dgm:cxn modelId="{E13610A4-034B-44D9-819F-09156C7A4420}" type="presOf" srcId="{3046CA3F-00A3-4F1C-A018-A8698146F02B}" destId="{149E7FB0-D3BF-4D8A-A330-B75C24E71477}" srcOrd="0" destOrd="0" presId="urn:microsoft.com/office/officeart/2018/5/layout/IconLeafLabelList"/>
    <dgm:cxn modelId="{E4C97DF9-AE8B-46C2-9189-EBD1B2C11EEB}" type="presParOf" srcId="{63A1D2AB-0C57-4BD8-BE42-06662EBB5537}" destId="{6AE95E1F-EF74-4573-BA91-DD81863685D4}" srcOrd="0" destOrd="0" presId="urn:microsoft.com/office/officeart/2018/5/layout/IconLeafLabelList"/>
    <dgm:cxn modelId="{BD816232-A911-4F73-AC3E-C5E4D31951B1}" type="presParOf" srcId="{6AE95E1F-EF74-4573-BA91-DD81863685D4}" destId="{3A645975-4ADB-41AB-AB3E-0571F80300B0}" srcOrd="0" destOrd="0" presId="urn:microsoft.com/office/officeart/2018/5/layout/IconLeafLabelList"/>
    <dgm:cxn modelId="{87AADE3C-2B49-4943-91D0-9F7D4D0D5357}" type="presParOf" srcId="{6AE95E1F-EF74-4573-BA91-DD81863685D4}" destId="{AB94743A-2A8D-4706-9578-0B039678DFEB}" srcOrd="1" destOrd="0" presId="urn:microsoft.com/office/officeart/2018/5/layout/IconLeafLabelList"/>
    <dgm:cxn modelId="{2A4F3A5B-DE5E-4EB5-8E74-A255EC10F3A5}" type="presParOf" srcId="{6AE95E1F-EF74-4573-BA91-DD81863685D4}" destId="{67DEE07F-D213-49D4-9B87-FEA073414A2B}" srcOrd="2" destOrd="0" presId="urn:microsoft.com/office/officeart/2018/5/layout/IconLeafLabelList"/>
    <dgm:cxn modelId="{8D823B4C-2756-48B9-8A02-85B9B58AC79A}" type="presParOf" srcId="{6AE95E1F-EF74-4573-BA91-DD81863685D4}" destId="{2F2F506C-A103-4859-B80D-7A56DAEC786A}" srcOrd="3" destOrd="0" presId="urn:microsoft.com/office/officeart/2018/5/layout/IconLeafLabelList"/>
    <dgm:cxn modelId="{3AC61A6F-ED9C-45AB-B6A8-129EC6E66E1F}" type="presParOf" srcId="{63A1D2AB-0C57-4BD8-BE42-06662EBB5537}" destId="{5D633925-DF93-47E9-B204-3E372E504EBD}" srcOrd="1" destOrd="0" presId="urn:microsoft.com/office/officeart/2018/5/layout/IconLeafLabelList"/>
    <dgm:cxn modelId="{573A380E-8CEF-457C-B493-7B3D1A35348D}" type="presParOf" srcId="{63A1D2AB-0C57-4BD8-BE42-06662EBB5537}" destId="{4C0DB3FC-A0CA-44C7-88AD-8041F8F6C077}" srcOrd="2" destOrd="0" presId="urn:microsoft.com/office/officeart/2018/5/layout/IconLeafLabelList"/>
    <dgm:cxn modelId="{6A90A1E3-8D58-4851-AF29-AFBAD37A836B}" type="presParOf" srcId="{4C0DB3FC-A0CA-44C7-88AD-8041F8F6C077}" destId="{8E25E4A0-CF2F-46BD-A7E6-BE55764F9C39}" srcOrd="0" destOrd="0" presId="urn:microsoft.com/office/officeart/2018/5/layout/IconLeafLabelList"/>
    <dgm:cxn modelId="{EB5C618B-3626-489A-B28C-B39DFEC10119}" type="presParOf" srcId="{4C0DB3FC-A0CA-44C7-88AD-8041F8F6C077}" destId="{AE1B56BF-ADC1-487B-9CB2-E5A1E0319EF4}" srcOrd="1" destOrd="0" presId="urn:microsoft.com/office/officeart/2018/5/layout/IconLeafLabelList"/>
    <dgm:cxn modelId="{32B85C5A-0240-46E0-88ED-851767DE85B0}" type="presParOf" srcId="{4C0DB3FC-A0CA-44C7-88AD-8041F8F6C077}" destId="{AB366086-710F-478A-828D-6159294EBBAE}" srcOrd="2" destOrd="0" presId="urn:microsoft.com/office/officeart/2018/5/layout/IconLeafLabelList"/>
    <dgm:cxn modelId="{96BAA0D7-A738-44E6-9E38-CD22F9C9C244}" type="presParOf" srcId="{4C0DB3FC-A0CA-44C7-88AD-8041F8F6C077}" destId="{149E7FB0-D3BF-4D8A-A330-B75C24E71477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BD0AB1E-8EBB-48C9-9E19-78EC25C0E9B4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37475FA-911C-459E-B271-C14431CA0B63}">
      <dgm:prSet/>
      <dgm:spPr/>
      <dgm:t>
        <a:bodyPr/>
        <a:lstStyle/>
        <a:p>
          <a:r>
            <a:rPr lang="en-US"/>
            <a:t>Mniej zadań</a:t>
          </a:r>
        </a:p>
      </dgm:t>
    </dgm:pt>
    <dgm:pt modelId="{B5AC32DE-5036-4A6E-85A5-19E7685BB644}" type="parTrans" cxnId="{CD1CD5BD-3563-4FAC-9DF6-6280B738FD4A}">
      <dgm:prSet/>
      <dgm:spPr/>
      <dgm:t>
        <a:bodyPr/>
        <a:lstStyle/>
        <a:p>
          <a:endParaRPr lang="en-US"/>
        </a:p>
      </dgm:t>
    </dgm:pt>
    <dgm:pt modelId="{794CAB3B-08EC-4390-883F-889CF6EABBD1}" type="sibTrans" cxnId="{CD1CD5BD-3563-4FAC-9DF6-6280B738FD4A}">
      <dgm:prSet/>
      <dgm:spPr/>
      <dgm:t>
        <a:bodyPr/>
        <a:lstStyle/>
        <a:p>
          <a:endParaRPr lang="en-US"/>
        </a:p>
      </dgm:t>
    </dgm:pt>
    <dgm:pt modelId="{A58C283D-388F-488A-9396-B426AFD9C334}">
      <dgm:prSet/>
      <dgm:spPr/>
      <dgm:t>
        <a:bodyPr/>
        <a:lstStyle/>
        <a:p>
          <a:r>
            <a:rPr lang="en-US"/>
            <a:t>Mniej zadań na weekend</a:t>
          </a:r>
        </a:p>
      </dgm:t>
    </dgm:pt>
    <dgm:pt modelId="{ACF0F440-F104-48AC-AB51-6DDAD88FD084}" type="parTrans" cxnId="{1FD79F1C-1B2C-4D6C-BE6B-400FB20C533E}">
      <dgm:prSet/>
      <dgm:spPr/>
      <dgm:t>
        <a:bodyPr/>
        <a:lstStyle/>
        <a:p>
          <a:endParaRPr lang="en-US"/>
        </a:p>
      </dgm:t>
    </dgm:pt>
    <dgm:pt modelId="{B3CDAE02-91CD-4EE6-9408-C745795FE463}" type="sibTrans" cxnId="{1FD79F1C-1B2C-4D6C-BE6B-400FB20C533E}">
      <dgm:prSet/>
      <dgm:spPr/>
      <dgm:t>
        <a:bodyPr/>
        <a:lstStyle/>
        <a:p>
          <a:endParaRPr lang="en-US"/>
        </a:p>
      </dgm:t>
    </dgm:pt>
    <dgm:pt modelId="{A1D2574F-746F-45EF-94C0-A9DD0CA7827E}">
      <dgm:prSet/>
      <dgm:spPr/>
      <dgm:t>
        <a:bodyPr/>
        <a:lstStyle/>
        <a:p>
          <a:r>
            <a:rPr lang="en-US"/>
            <a:t>Szczegółowych wyjaśnień lekcji</a:t>
          </a:r>
        </a:p>
      </dgm:t>
    </dgm:pt>
    <dgm:pt modelId="{09402D0F-A7DA-48A9-AFCD-1BDFB624259B}" type="parTrans" cxnId="{8C32D3E6-CAC5-4703-A747-08FD904D03B4}">
      <dgm:prSet/>
      <dgm:spPr/>
      <dgm:t>
        <a:bodyPr/>
        <a:lstStyle/>
        <a:p>
          <a:endParaRPr lang="en-US"/>
        </a:p>
      </dgm:t>
    </dgm:pt>
    <dgm:pt modelId="{F65148CA-269E-4D7B-A3D3-7E73B637C6B2}" type="sibTrans" cxnId="{8C32D3E6-CAC5-4703-A747-08FD904D03B4}">
      <dgm:prSet/>
      <dgm:spPr/>
      <dgm:t>
        <a:bodyPr/>
        <a:lstStyle/>
        <a:p>
          <a:endParaRPr lang="en-US"/>
        </a:p>
      </dgm:t>
    </dgm:pt>
    <dgm:pt modelId="{538521D5-595E-433E-B034-FA216024BD34}">
      <dgm:prSet/>
      <dgm:spPr/>
      <dgm:t>
        <a:bodyPr/>
        <a:lstStyle/>
        <a:p>
          <a:r>
            <a:rPr lang="en-US"/>
            <a:t>Mniej lekcji (wok, edb, pp)</a:t>
          </a:r>
        </a:p>
      </dgm:t>
    </dgm:pt>
    <dgm:pt modelId="{94F0580C-A58B-421E-AB0D-F777F76A6C3F}" type="parTrans" cxnId="{6F7079D7-27AD-49E5-813D-8305FB0A446F}">
      <dgm:prSet/>
      <dgm:spPr/>
      <dgm:t>
        <a:bodyPr/>
        <a:lstStyle/>
        <a:p>
          <a:endParaRPr lang="en-US"/>
        </a:p>
      </dgm:t>
    </dgm:pt>
    <dgm:pt modelId="{AF9D89C6-1332-4E96-8B1E-C9941CD1E6DF}" type="sibTrans" cxnId="{6F7079D7-27AD-49E5-813D-8305FB0A446F}">
      <dgm:prSet/>
      <dgm:spPr/>
      <dgm:t>
        <a:bodyPr/>
        <a:lstStyle/>
        <a:p>
          <a:endParaRPr lang="en-US"/>
        </a:p>
      </dgm:t>
    </dgm:pt>
    <dgm:pt modelId="{F77A2FC7-6B45-48A0-8DC8-7562C226B25B}">
      <dgm:prSet/>
      <dgm:spPr/>
      <dgm:t>
        <a:bodyPr/>
        <a:lstStyle/>
        <a:p>
          <a:r>
            <a:rPr lang="en-US"/>
            <a:t>Wszystkie zadania powinny być w zakładce "zadania"</a:t>
          </a:r>
        </a:p>
      </dgm:t>
    </dgm:pt>
    <dgm:pt modelId="{33EC7D40-1220-47E6-BC0E-1926FFB414DE}" type="parTrans" cxnId="{325CA682-CEF0-498E-93D7-C0F3C35F55C6}">
      <dgm:prSet/>
      <dgm:spPr/>
      <dgm:t>
        <a:bodyPr/>
        <a:lstStyle/>
        <a:p>
          <a:endParaRPr lang="en-US"/>
        </a:p>
      </dgm:t>
    </dgm:pt>
    <dgm:pt modelId="{7E82E558-7D98-40B9-8035-1070CBFA1F1C}" type="sibTrans" cxnId="{325CA682-CEF0-498E-93D7-C0F3C35F55C6}">
      <dgm:prSet/>
      <dgm:spPr/>
      <dgm:t>
        <a:bodyPr/>
        <a:lstStyle/>
        <a:p>
          <a:endParaRPr lang="en-US"/>
        </a:p>
      </dgm:t>
    </dgm:pt>
    <dgm:pt modelId="{ED99DD48-05DF-44E8-BA6B-62E468FFA4CE}" type="pres">
      <dgm:prSet presAssocID="{5BD0AB1E-8EBB-48C9-9E19-78EC25C0E9B4}" presName="outerComposite" presStyleCnt="0">
        <dgm:presLayoutVars>
          <dgm:chMax val="5"/>
          <dgm:dir/>
          <dgm:resizeHandles val="exact"/>
        </dgm:presLayoutVars>
      </dgm:prSet>
      <dgm:spPr/>
    </dgm:pt>
    <dgm:pt modelId="{C52316CA-979A-46E5-A4A4-1D49FB7DBCB9}" type="pres">
      <dgm:prSet presAssocID="{5BD0AB1E-8EBB-48C9-9E19-78EC25C0E9B4}" presName="dummyMaxCanvas" presStyleCnt="0">
        <dgm:presLayoutVars/>
      </dgm:prSet>
      <dgm:spPr/>
    </dgm:pt>
    <dgm:pt modelId="{1428E59B-05C9-4AE1-AFD3-8BDF07A79DAA}" type="pres">
      <dgm:prSet presAssocID="{5BD0AB1E-8EBB-48C9-9E19-78EC25C0E9B4}" presName="FiveNodes_1" presStyleLbl="node1" presStyleIdx="0" presStyleCnt="5">
        <dgm:presLayoutVars>
          <dgm:bulletEnabled val="1"/>
        </dgm:presLayoutVars>
      </dgm:prSet>
      <dgm:spPr/>
    </dgm:pt>
    <dgm:pt modelId="{1A2051FA-9E20-42B8-8070-467BC7614AA1}" type="pres">
      <dgm:prSet presAssocID="{5BD0AB1E-8EBB-48C9-9E19-78EC25C0E9B4}" presName="FiveNodes_2" presStyleLbl="node1" presStyleIdx="1" presStyleCnt="5">
        <dgm:presLayoutVars>
          <dgm:bulletEnabled val="1"/>
        </dgm:presLayoutVars>
      </dgm:prSet>
      <dgm:spPr/>
    </dgm:pt>
    <dgm:pt modelId="{22FCB27D-0F39-479D-AC77-776282EA1FA2}" type="pres">
      <dgm:prSet presAssocID="{5BD0AB1E-8EBB-48C9-9E19-78EC25C0E9B4}" presName="FiveNodes_3" presStyleLbl="node1" presStyleIdx="2" presStyleCnt="5">
        <dgm:presLayoutVars>
          <dgm:bulletEnabled val="1"/>
        </dgm:presLayoutVars>
      </dgm:prSet>
      <dgm:spPr/>
    </dgm:pt>
    <dgm:pt modelId="{CFEE1D12-29DF-422D-9F23-4F2ED26AD62A}" type="pres">
      <dgm:prSet presAssocID="{5BD0AB1E-8EBB-48C9-9E19-78EC25C0E9B4}" presName="FiveNodes_4" presStyleLbl="node1" presStyleIdx="3" presStyleCnt="5">
        <dgm:presLayoutVars>
          <dgm:bulletEnabled val="1"/>
        </dgm:presLayoutVars>
      </dgm:prSet>
      <dgm:spPr/>
    </dgm:pt>
    <dgm:pt modelId="{54FF0437-E22F-4FEB-8B6E-0B1477828012}" type="pres">
      <dgm:prSet presAssocID="{5BD0AB1E-8EBB-48C9-9E19-78EC25C0E9B4}" presName="FiveNodes_5" presStyleLbl="node1" presStyleIdx="4" presStyleCnt="5">
        <dgm:presLayoutVars>
          <dgm:bulletEnabled val="1"/>
        </dgm:presLayoutVars>
      </dgm:prSet>
      <dgm:spPr/>
    </dgm:pt>
    <dgm:pt modelId="{D219C300-89B9-4558-867E-9E0FC1EB0B2A}" type="pres">
      <dgm:prSet presAssocID="{5BD0AB1E-8EBB-48C9-9E19-78EC25C0E9B4}" presName="FiveConn_1-2" presStyleLbl="fgAccFollowNode1" presStyleIdx="0" presStyleCnt="4">
        <dgm:presLayoutVars>
          <dgm:bulletEnabled val="1"/>
        </dgm:presLayoutVars>
      </dgm:prSet>
      <dgm:spPr/>
    </dgm:pt>
    <dgm:pt modelId="{4028B7AC-6B1D-45B7-80AA-7B7FBBB78A34}" type="pres">
      <dgm:prSet presAssocID="{5BD0AB1E-8EBB-48C9-9E19-78EC25C0E9B4}" presName="FiveConn_2-3" presStyleLbl="fgAccFollowNode1" presStyleIdx="1" presStyleCnt="4">
        <dgm:presLayoutVars>
          <dgm:bulletEnabled val="1"/>
        </dgm:presLayoutVars>
      </dgm:prSet>
      <dgm:spPr/>
    </dgm:pt>
    <dgm:pt modelId="{D1A11B77-3DB5-44C7-8AD4-58D83FCA2090}" type="pres">
      <dgm:prSet presAssocID="{5BD0AB1E-8EBB-48C9-9E19-78EC25C0E9B4}" presName="FiveConn_3-4" presStyleLbl="fgAccFollowNode1" presStyleIdx="2" presStyleCnt="4">
        <dgm:presLayoutVars>
          <dgm:bulletEnabled val="1"/>
        </dgm:presLayoutVars>
      </dgm:prSet>
      <dgm:spPr/>
    </dgm:pt>
    <dgm:pt modelId="{D157ABE6-B562-4B87-9746-C8D50E4F83B2}" type="pres">
      <dgm:prSet presAssocID="{5BD0AB1E-8EBB-48C9-9E19-78EC25C0E9B4}" presName="FiveConn_4-5" presStyleLbl="fgAccFollowNode1" presStyleIdx="3" presStyleCnt="4">
        <dgm:presLayoutVars>
          <dgm:bulletEnabled val="1"/>
        </dgm:presLayoutVars>
      </dgm:prSet>
      <dgm:spPr/>
    </dgm:pt>
    <dgm:pt modelId="{E7CF44AD-A5E7-45A3-B464-88E4D6298D28}" type="pres">
      <dgm:prSet presAssocID="{5BD0AB1E-8EBB-48C9-9E19-78EC25C0E9B4}" presName="FiveNodes_1_text" presStyleLbl="node1" presStyleIdx="4" presStyleCnt="5">
        <dgm:presLayoutVars>
          <dgm:bulletEnabled val="1"/>
        </dgm:presLayoutVars>
      </dgm:prSet>
      <dgm:spPr/>
    </dgm:pt>
    <dgm:pt modelId="{47306F19-818B-4E3D-8C81-5E936EB8E9CB}" type="pres">
      <dgm:prSet presAssocID="{5BD0AB1E-8EBB-48C9-9E19-78EC25C0E9B4}" presName="FiveNodes_2_text" presStyleLbl="node1" presStyleIdx="4" presStyleCnt="5">
        <dgm:presLayoutVars>
          <dgm:bulletEnabled val="1"/>
        </dgm:presLayoutVars>
      </dgm:prSet>
      <dgm:spPr/>
    </dgm:pt>
    <dgm:pt modelId="{D68C421A-5024-4CDA-9D6F-FA5EC71D093A}" type="pres">
      <dgm:prSet presAssocID="{5BD0AB1E-8EBB-48C9-9E19-78EC25C0E9B4}" presName="FiveNodes_3_text" presStyleLbl="node1" presStyleIdx="4" presStyleCnt="5">
        <dgm:presLayoutVars>
          <dgm:bulletEnabled val="1"/>
        </dgm:presLayoutVars>
      </dgm:prSet>
      <dgm:spPr/>
    </dgm:pt>
    <dgm:pt modelId="{E608A00C-8FC0-433F-AFB3-B125F5BC428E}" type="pres">
      <dgm:prSet presAssocID="{5BD0AB1E-8EBB-48C9-9E19-78EC25C0E9B4}" presName="FiveNodes_4_text" presStyleLbl="node1" presStyleIdx="4" presStyleCnt="5">
        <dgm:presLayoutVars>
          <dgm:bulletEnabled val="1"/>
        </dgm:presLayoutVars>
      </dgm:prSet>
      <dgm:spPr/>
    </dgm:pt>
    <dgm:pt modelId="{053BB06B-92FD-42FB-B859-93B7B58E9E21}" type="pres">
      <dgm:prSet presAssocID="{5BD0AB1E-8EBB-48C9-9E19-78EC25C0E9B4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5C38120B-E1E4-4328-8FB6-066C45C2D835}" type="presOf" srcId="{538521D5-595E-433E-B034-FA216024BD34}" destId="{CFEE1D12-29DF-422D-9F23-4F2ED26AD62A}" srcOrd="0" destOrd="0" presId="urn:microsoft.com/office/officeart/2005/8/layout/vProcess5"/>
    <dgm:cxn modelId="{08EABD0D-3CA6-445F-8D1D-CBCFFAE7DAEB}" type="presOf" srcId="{B3CDAE02-91CD-4EE6-9408-C745795FE463}" destId="{4028B7AC-6B1D-45B7-80AA-7B7FBBB78A34}" srcOrd="0" destOrd="0" presId="urn:microsoft.com/office/officeart/2005/8/layout/vProcess5"/>
    <dgm:cxn modelId="{F3F04417-3DE2-44F2-AA51-54456A1439FA}" type="presOf" srcId="{A58C283D-388F-488A-9396-B426AFD9C334}" destId="{47306F19-818B-4E3D-8C81-5E936EB8E9CB}" srcOrd="1" destOrd="0" presId="urn:microsoft.com/office/officeart/2005/8/layout/vProcess5"/>
    <dgm:cxn modelId="{1FD79F1C-1B2C-4D6C-BE6B-400FB20C533E}" srcId="{5BD0AB1E-8EBB-48C9-9E19-78EC25C0E9B4}" destId="{A58C283D-388F-488A-9396-B426AFD9C334}" srcOrd="1" destOrd="0" parTransId="{ACF0F440-F104-48AC-AB51-6DDAD88FD084}" sibTransId="{B3CDAE02-91CD-4EE6-9408-C745795FE463}"/>
    <dgm:cxn modelId="{D8233623-76BE-465A-88AA-B6C9CC3A1588}" type="presOf" srcId="{A1D2574F-746F-45EF-94C0-A9DD0CA7827E}" destId="{D68C421A-5024-4CDA-9D6F-FA5EC71D093A}" srcOrd="1" destOrd="0" presId="urn:microsoft.com/office/officeart/2005/8/layout/vProcess5"/>
    <dgm:cxn modelId="{CFFF0A37-2545-4E35-93CA-0CF84F551FCF}" type="presOf" srcId="{F65148CA-269E-4D7B-A3D3-7E73B637C6B2}" destId="{D1A11B77-3DB5-44C7-8AD4-58D83FCA2090}" srcOrd="0" destOrd="0" presId="urn:microsoft.com/office/officeart/2005/8/layout/vProcess5"/>
    <dgm:cxn modelId="{E4F7226B-48A1-41DF-8787-00527FB48ADF}" type="presOf" srcId="{A1D2574F-746F-45EF-94C0-A9DD0CA7827E}" destId="{22FCB27D-0F39-479D-AC77-776282EA1FA2}" srcOrd="0" destOrd="0" presId="urn:microsoft.com/office/officeart/2005/8/layout/vProcess5"/>
    <dgm:cxn modelId="{D064F26B-BA17-4A8F-8166-2283224AEDFD}" type="presOf" srcId="{5BD0AB1E-8EBB-48C9-9E19-78EC25C0E9B4}" destId="{ED99DD48-05DF-44E8-BA6B-62E468FFA4CE}" srcOrd="0" destOrd="0" presId="urn:microsoft.com/office/officeart/2005/8/layout/vProcess5"/>
    <dgm:cxn modelId="{133B4671-A3CC-47F3-8DC9-12A1655AB490}" type="presOf" srcId="{237475FA-911C-459E-B271-C14431CA0B63}" destId="{E7CF44AD-A5E7-45A3-B464-88E4D6298D28}" srcOrd="1" destOrd="0" presId="urn:microsoft.com/office/officeart/2005/8/layout/vProcess5"/>
    <dgm:cxn modelId="{7BD3F272-2856-467B-9590-6D5EC4089467}" type="presOf" srcId="{237475FA-911C-459E-B271-C14431CA0B63}" destId="{1428E59B-05C9-4AE1-AFD3-8BDF07A79DAA}" srcOrd="0" destOrd="0" presId="urn:microsoft.com/office/officeart/2005/8/layout/vProcess5"/>
    <dgm:cxn modelId="{325CA682-CEF0-498E-93D7-C0F3C35F55C6}" srcId="{5BD0AB1E-8EBB-48C9-9E19-78EC25C0E9B4}" destId="{F77A2FC7-6B45-48A0-8DC8-7562C226B25B}" srcOrd="4" destOrd="0" parTransId="{33EC7D40-1220-47E6-BC0E-1926FFB414DE}" sibTransId="{7E82E558-7D98-40B9-8035-1070CBFA1F1C}"/>
    <dgm:cxn modelId="{349D36A3-37F2-4421-8B43-59CE5CD45733}" type="presOf" srcId="{F77A2FC7-6B45-48A0-8DC8-7562C226B25B}" destId="{053BB06B-92FD-42FB-B859-93B7B58E9E21}" srcOrd="1" destOrd="0" presId="urn:microsoft.com/office/officeart/2005/8/layout/vProcess5"/>
    <dgm:cxn modelId="{EBA6B0AD-CEF3-4296-9929-CDF5A5E1ABB6}" type="presOf" srcId="{538521D5-595E-433E-B034-FA216024BD34}" destId="{E608A00C-8FC0-433F-AFB3-B125F5BC428E}" srcOrd="1" destOrd="0" presId="urn:microsoft.com/office/officeart/2005/8/layout/vProcess5"/>
    <dgm:cxn modelId="{0381E2AD-A670-461C-8263-8BD4EC10ED93}" type="presOf" srcId="{794CAB3B-08EC-4390-883F-889CF6EABBD1}" destId="{D219C300-89B9-4558-867E-9E0FC1EB0B2A}" srcOrd="0" destOrd="0" presId="urn:microsoft.com/office/officeart/2005/8/layout/vProcess5"/>
    <dgm:cxn modelId="{CD1CD5BD-3563-4FAC-9DF6-6280B738FD4A}" srcId="{5BD0AB1E-8EBB-48C9-9E19-78EC25C0E9B4}" destId="{237475FA-911C-459E-B271-C14431CA0B63}" srcOrd="0" destOrd="0" parTransId="{B5AC32DE-5036-4A6E-85A5-19E7685BB644}" sibTransId="{794CAB3B-08EC-4390-883F-889CF6EABBD1}"/>
    <dgm:cxn modelId="{EE282FBF-368E-491D-A565-8B6171C000F0}" type="presOf" srcId="{F77A2FC7-6B45-48A0-8DC8-7562C226B25B}" destId="{54FF0437-E22F-4FEB-8B6E-0B1477828012}" srcOrd="0" destOrd="0" presId="urn:microsoft.com/office/officeart/2005/8/layout/vProcess5"/>
    <dgm:cxn modelId="{6F7079D7-27AD-49E5-813D-8305FB0A446F}" srcId="{5BD0AB1E-8EBB-48C9-9E19-78EC25C0E9B4}" destId="{538521D5-595E-433E-B034-FA216024BD34}" srcOrd="3" destOrd="0" parTransId="{94F0580C-A58B-421E-AB0D-F777F76A6C3F}" sibTransId="{AF9D89C6-1332-4E96-8B1E-C9941CD1E6DF}"/>
    <dgm:cxn modelId="{8C32D3E6-CAC5-4703-A747-08FD904D03B4}" srcId="{5BD0AB1E-8EBB-48C9-9E19-78EC25C0E9B4}" destId="{A1D2574F-746F-45EF-94C0-A9DD0CA7827E}" srcOrd="2" destOrd="0" parTransId="{09402D0F-A7DA-48A9-AFCD-1BDFB624259B}" sibTransId="{F65148CA-269E-4D7B-A3D3-7E73B637C6B2}"/>
    <dgm:cxn modelId="{B9C67CE7-B3DC-4A4E-A5F1-AF3FE738EAB7}" type="presOf" srcId="{AF9D89C6-1332-4E96-8B1E-C9941CD1E6DF}" destId="{D157ABE6-B562-4B87-9746-C8D50E4F83B2}" srcOrd="0" destOrd="0" presId="urn:microsoft.com/office/officeart/2005/8/layout/vProcess5"/>
    <dgm:cxn modelId="{50FF72F7-D747-4A17-A64D-1E5B31E129E8}" type="presOf" srcId="{A58C283D-388F-488A-9396-B426AFD9C334}" destId="{1A2051FA-9E20-42B8-8070-467BC7614AA1}" srcOrd="0" destOrd="0" presId="urn:microsoft.com/office/officeart/2005/8/layout/vProcess5"/>
    <dgm:cxn modelId="{387F4A8F-E895-494E-AC98-84C5DD7DC31E}" type="presParOf" srcId="{ED99DD48-05DF-44E8-BA6B-62E468FFA4CE}" destId="{C52316CA-979A-46E5-A4A4-1D49FB7DBCB9}" srcOrd="0" destOrd="0" presId="urn:microsoft.com/office/officeart/2005/8/layout/vProcess5"/>
    <dgm:cxn modelId="{DB471C0C-AC16-4471-9A58-D0D1088C1737}" type="presParOf" srcId="{ED99DD48-05DF-44E8-BA6B-62E468FFA4CE}" destId="{1428E59B-05C9-4AE1-AFD3-8BDF07A79DAA}" srcOrd="1" destOrd="0" presId="urn:microsoft.com/office/officeart/2005/8/layout/vProcess5"/>
    <dgm:cxn modelId="{91C38C33-271C-49CC-AE23-852AD43A8483}" type="presParOf" srcId="{ED99DD48-05DF-44E8-BA6B-62E468FFA4CE}" destId="{1A2051FA-9E20-42B8-8070-467BC7614AA1}" srcOrd="2" destOrd="0" presId="urn:microsoft.com/office/officeart/2005/8/layout/vProcess5"/>
    <dgm:cxn modelId="{113BDA54-2169-452B-9E08-F1715E0AD101}" type="presParOf" srcId="{ED99DD48-05DF-44E8-BA6B-62E468FFA4CE}" destId="{22FCB27D-0F39-479D-AC77-776282EA1FA2}" srcOrd="3" destOrd="0" presId="urn:microsoft.com/office/officeart/2005/8/layout/vProcess5"/>
    <dgm:cxn modelId="{6CA572DD-6A75-43C3-BDF9-FAEAA42ED554}" type="presParOf" srcId="{ED99DD48-05DF-44E8-BA6B-62E468FFA4CE}" destId="{CFEE1D12-29DF-422D-9F23-4F2ED26AD62A}" srcOrd="4" destOrd="0" presId="urn:microsoft.com/office/officeart/2005/8/layout/vProcess5"/>
    <dgm:cxn modelId="{52C27283-91CF-4042-B49C-426D3275569B}" type="presParOf" srcId="{ED99DD48-05DF-44E8-BA6B-62E468FFA4CE}" destId="{54FF0437-E22F-4FEB-8B6E-0B1477828012}" srcOrd="5" destOrd="0" presId="urn:microsoft.com/office/officeart/2005/8/layout/vProcess5"/>
    <dgm:cxn modelId="{56161672-4138-4175-AA35-FF49C9BE2118}" type="presParOf" srcId="{ED99DD48-05DF-44E8-BA6B-62E468FFA4CE}" destId="{D219C300-89B9-4558-867E-9E0FC1EB0B2A}" srcOrd="6" destOrd="0" presId="urn:microsoft.com/office/officeart/2005/8/layout/vProcess5"/>
    <dgm:cxn modelId="{E6AED478-E329-4735-9CF0-8BE85FB249F9}" type="presParOf" srcId="{ED99DD48-05DF-44E8-BA6B-62E468FFA4CE}" destId="{4028B7AC-6B1D-45B7-80AA-7B7FBBB78A34}" srcOrd="7" destOrd="0" presId="urn:microsoft.com/office/officeart/2005/8/layout/vProcess5"/>
    <dgm:cxn modelId="{F0ED7887-D336-45AA-97A1-F25B72961C56}" type="presParOf" srcId="{ED99DD48-05DF-44E8-BA6B-62E468FFA4CE}" destId="{D1A11B77-3DB5-44C7-8AD4-58D83FCA2090}" srcOrd="8" destOrd="0" presId="urn:microsoft.com/office/officeart/2005/8/layout/vProcess5"/>
    <dgm:cxn modelId="{DAA91D67-7AB8-4FD8-B791-AF9E92DFE101}" type="presParOf" srcId="{ED99DD48-05DF-44E8-BA6B-62E468FFA4CE}" destId="{D157ABE6-B562-4B87-9746-C8D50E4F83B2}" srcOrd="9" destOrd="0" presId="urn:microsoft.com/office/officeart/2005/8/layout/vProcess5"/>
    <dgm:cxn modelId="{1E4A8632-DFD6-48F4-8B69-C70A51692CF1}" type="presParOf" srcId="{ED99DD48-05DF-44E8-BA6B-62E468FFA4CE}" destId="{E7CF44AD-A5E7-45A3-B464-88E4D6298D28}" srcOrd="10" destOrd="0" presId="urn:microsoft.com/office/officeart/2005/8/layout/vProcess5"/>
    <dgm:cxn modelId="{77928F8D-4D4F-4A3E-9A99-9927C9868630}" type="presParOf" srcId="{ED99DD48-05DF-44E8-BA6B-62E468FFA4CE}" destId="{47306F19-818B-4E3D-8C81-5E936EB8E9CB}" srcOrd="11" destOrd="0" presId="urn:microsoft.com/office/officeart/2005/8/layout/vProcess5"/>
    <dgm:cxn modelId="{679F69DB-9277-4195-9B81-3DDDC2651CDF}" type="presParOf" srcId="{ED99DD48-05DF-44E8-BA6B-62E468FFA4CE}" destId="{D68C421A-5024-4CDA-9D6F-FA5EC71D093A}" srcOrd="12" destOrd="0" presId="urn:microsoft.com/office/officeart/2005/8/layout/vProcess5"/>
    <dgm:cxn modelId="{1AE7CC04-C5B9-4FCB-A4C9-2DDE4790A924}" type="presParOf" srcId="{ED99DD48-05DF-44E8-BA6B-62E468FFA4CE}" destId="{E608A00C-8FC0-433F-AFB3-B125F5BC428E}" srcOrd="13" destOrd="0" presId="urn:microsoft.com/office/officeart/2005/8/layout/vProcess5"/>
    <dgm:cxn modelId="{A042DC6F-E9A1-4452-9A85-DDBDD87989AF}" type="presParOf" srcId="{ED99DD48-05DF-44E8-BA6B-62E468FFA4CE}" destId="{053BB06B-92FD-42FB-B859-93B7B58E9E2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85DA2-097E-423A-BFFA-F4C8FF016035}">
      <dsp:nvSpPr>
        <dsp:cNvPr id="0" name=""/>
        <dsp:cNvSpPr/>
      </dsp:nvSpPr>
      <dsp:spPr>
        <a:xfrm>
          <a:off x="0" y="473"/>
          <a:ext cx="859631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880C19-43D5-47F5-9699-6381673FD9CC}">
      <dsp:nvSpPr>
        <dsp:cNvPr id="0" name=""/>
        <dsp:cNvSpPr/>
      </dsp:nvSpPr>
      <dsp:spPr>
        <a:xfrm>
          <a:off x="0" y="473"/>
          <a:ext cx="8596312" cy="431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Czy odpowiada Ci obecna forma nauczania?</a:t>
          </a:r>
        </a:p>
      </dsp:txBody>
      <dsp:txXfrm>
        <a:off x="0" y="473"/>
        <a:ext cx="8596312" cy="431165"/>
      </dsp:txXfrm>
    </dsp:sp>
    <dsp:sp modelId="{93DE662B-9F1E-48F9-B454-A3E540FF4EAB}">
      <dsp:nvSpPr>
        <dsp:cNvPr id="0" name=""/>
        <dsp:cNvSpPr/>
      </dsp:nvSpPr>
      <dsp:spPr>
        <a:xfrm>
          <a:off x="0" y="431639"/>
          <a:ext cx="859631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2F3C73-A30A-45CE-A369-0DF8AE35DED9}">
      <dsp:nvSpPr>
        <dsp:cNvPr id="0" name=""/>
        <dsp:cNvSpPr/>
      </dsp:nvSpPr>
      <dsp:spPr>
        <a:xfrm>
          <a:off x="0" y="431639"/>
          <a:ext cx="8596312" cy="431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Czy nauczyciele spełniają Twoje oczekiwania?</a:t>
          </a:r>
        </a:p>
      </dsp:txBody>
      <dsp:txXfrm>
        <a:off x="0" y="431639"/>
        <a:ext cx="8596312" cy="431165"/>
      </dsp:txXfrm>
    </dsp:sp>
    <dsp:sp modelId="{4EE98087-9923-4AC3-9C7F-DA9474802B4E}">
      <dsp:nvSpPr>
        <dsp:cNvPr id="0" name=""/>
        <dsp:cNvSpPr/>
      </dsp:nvSpPr>
      <dsp:spPr>
        <a:xfrm>
          <a:off x="0" y="862804"/>
          <a:ext cx="859631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DFBC52-8C7F-47FF-9F5E-8C2075123D49}">
      <dsp:nvSpPr>
        <dsp:cNvPr id="0" name=""/>
        <dsp:cNvSpPr/>
      </dsp:nvSpPr>
      <dsp:spPr>
        <a:xfrm>
          <a:off x="0" y="862804"/>
          <a:ext cx="8596312" cy="431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Czy uważasz, że nauczyciele więcej zadają?</a:t>
          </a:r>
        </a:p>
      </dsp:txBody>
      <dsp:txXfrm>
        <a:off x="0" y="862804"/>
        <a:ext cx="8596312" cy="431165"/>
      </dsp:txXfrm>
    </dsp:sp>
    <dsp:sp modelId="{3B2771A9-1145-469A-B8FF-51B164874CE6}">
      <dsp:nvSpPr>
        <dsp:cNvPr id="0" name=""/>
        <dsp:cNvSpPr/>
      </dsp:nvSpPr>
      <dsp:spPr>
        <a:xfrm>
          <a:off x="0" y="1293970"/>
          <a:ext cx="859631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A35A98-B837-4A0D-8198-78FBAA1215F0}">
      <dsp:nvSpPr>
        <dsp:cNvPr id="0" name=""/>
        <dsp:cNvSpPr/>
      </dsp:nvSpPr>
      <dsp:spPr>
        <a:xfrm>
          <a:off x="0" y="1293970"/>
          <a:ext cx="8596312" cy="431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Czy nauczyciele sprawdzają prace w terminie?</a:t>
          </a:r>
        </a:p>
      </dsp:txBody>
      <dsp:txXfrm>
        <a:off x="0" y="1293970"/>
        <a:ext cx="8596312" cy="431165"/>
      </dsp:txXfrm>
    </dsp:sp>
    <dsp:sp modelId="{7B90B8D9-7134-47A6-8853-1CC301D4A2A1}">
      <dsp:nvSpPr>
        <dsp:cNvPr id="0" name=""/>
        <dsp:cNvSpPr/>
      </dsp:nvSpPr>
      <dsp:spPr>
        <a:xfrm>
          <a:off x="0" y="1725135"/>
          <a:ext cx="859631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00341D-A843-4CDA-82F3-365B0B24F517}">
      <dsp:nvSpPr>
        <dsp:cNvPr id="0" name=""/>
        <dsp:cNvSpPr/>
      </dsp:nvSpPr>
      <dsp:spPr>
        <a:xfrm>
          <a:off x="0" y="1725135"/>
          <a:ext cx="8596312" cy="431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Czy dostajesz informację zwrotną na temat wykonanych zadań?</a:t>
          </a:r>
        </a:p>
      </dsp:txBody>
      <dsp:txXfrm>
        <a:off x="0" y="1725135"/>
        <a:ext cx="8596312" cy="431165"/>
      </dsp:txXfrm>
    </dsp:sp>
    <dsp:sp modelId="{1DD18228-6215-4390-8CB4-BC511D5A4B9C}">
      <dsp:nvSpPr>
        <dsp:cNvPr id="0" name=""/>
        <dsp:cNvSpPr/>
      </dsp:nvSpPr>
      <dsp:spPr>
        <a:xfrm>
          <a:off x="0" y="2156301"/>
          <a:ext cx="859631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98DEB-D51E-407B-B5C0-74CA26DFDF4F}">
      <dsp:nvSpPr>
        <dsp:cNvPr id="0" name=""/>
        <dsp:cNvSpPr/>
      </dsp:nvSpPr>
      <dsp:spPr>
        <a:xfrm>
          <a:off x="0" y="2156301"/>
          <a:ext cx="8596312" cy="431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Czy prace są zadawane na weekend?</a:t>
          </a:r>
        </a:p>
      </dsp:txBody>
      <dsp:txXfrm>
        <a:off x="0" y="2156301"/>
        <a:ext cx="8596312" cy="431165"/>
      </dsp:txXfrm>
    </dsp:sp>
    <dsp:sp modelId="{7C8766C1-3C36-4B95-AD76-7660717527C6}">
      <dsp:nvSpPr>
        <dsp:cNvPr id="0" name=""/>
        <dsp:cNvSpPr/>
      </dsp:nvSpPr>
      <dsp:spPr>
        <a:xfrm>
          <a:off x="0" y="2587466"/>
          <a:ext cx="859631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92717D-BC8C-4780-A424-6D49E4D9EC01}">
      <dsp:nvSpPr>
        <dsp:cNvPr id="0" name=""/>
        <dsp:cNvSpPr/>
      </dsp:nvSpPr>
      <dsp:spPr>
        <a:xfrm>
          <a:off x="0" y="2587466"/>
          <a:ext cx="8596312" cy="431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Czy opieka wychowawcy jest wystarczająca?</a:t>
          </a:r>
        </a:p>
      </dsp:txBody>
      <dsp:txXfrm>
        <a:off x="0" y="2587466"/>
        <a:ext cx="8596312" cy="431165"/>
      </dsp:txXfrm>
    </dsp:sp>
    <dsp:sp modelId="{6F213771-FE7A-41D0-B26D-7EFD07B86E0C}">
      <dsp:nvSpPr>
        <dsp:cNvPr id="0" name=""/>
        <dsp:cNvSpPr/>
      </dsp:nvSpPr>
      <dsp:spPr>
        <a:xfrm>
          <a:off x="0" y="3018632"/>
          <a:ext cx="859631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657E54-CD92-40AC-A98B-A57FEFAEB625}">
      <dsp:nvSpPr>
        <dsp:cNvPr id="0" name=""/>
        <dsp:cNvSpPr/>
      </dsp:nvSpPr>
      <dsp:spPr>
        <a:xfrm>
          <a:off x="0" y="3018632"/>
          <a:ext cx="8596312" cy="431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Czy pomoc psychologa i pedagoga jest wystarczająca?</a:t>
          </a:r>
        </a:p>
      </dsp:txBody>
      <dsp:txXfrm>
        <a:off x="0" y="3018632"/>
        <a:ext cx="8596312" cy="431165"/>
      </dsp:txXfrm>
    </dsp:sp>
    <dsp:sp modelId="{606F174E-4D53-4FA8-B844-04ABA7951D15}">
      <dsp:nvSpPr>
        <dsp:cNvPr id="0" name=""/>
        <dsp:cNvSpPr/>
      </dsp:nvSpPr>
      <dsp:spPr>
        <a:xfrm>
          <a:off x="0" y="3449797"/>
          <a:ext cx="859631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46E79-146F-4E81-9C1B-58B7B5A82E06}">
      <dsp:nvSpPr>
        <dsp:cNvPr id="0" name=""/>
        <dsp:cNvSpPr/>
      </dsp:nvSpPr>
      <dsp:spPr>
        <a:xfrm>
          <a:off x="0" y="3449797"/>
          <a:ext cx="8596312" cy="431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Jakie są Twoje potrzeby w zakresie nauczania zdalnego?</a:t>
          </a:r>
        </a:p>
      </dsp:txBody>
      <dsp:txXfrm>
        <a:off x="0" y="3449797"/>
        <a:ext cx="8596312" cy="4311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5B9967-76E5-475E-9F79-C0921116696E}">
      <dsp:nvSpPr>
        <dsp:cNvPr id="0" name=""/>
        <dsp:cNvSpPr/>
      </dsp:nvSpPr>
      <dsp:spPr>
        <a:xfrm>
          <a:off x="0" y="37491"/>
          <a:ext cx="9618133" cy="9506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Tak</a:t>
          </a:r>
          <a:r>
            <a:rPr lang="en-US" sz="2500" kern="1200" dirty="0"/>
            <a:t> - 56</a:t>
          </a:r>
        </a:p>
      </dsp:txBody>
      <dsp:txXfrm>
        <a:off x="46406" y="83897"/>
        <a:ext cx="9525321" cy="857813"/>
      </dsp:txXfrm>
    </dsp:sp>
    <dsp:sp modelId="{80244E0B-948F-4B21-94BB-16A1D19DF00E}">
      <dsp:nvSpPr>
        <dsp:cNvPr id="0" name=""/>
        <dsp:cNvSpPr/>
      </dsp:nvSpPr>
      <dsp:spPr>
        <a:xfrm>
          <a:off x="0" y="1060116"/>
          <a:ext cx="9618133" cy="950625"/>
        </a:xfrm>
        <a:prstGeom prst="roundRect">
          <a:avLst/>
        </a:prstGeom>
        <a:solidFill>
          <a:schemeClr val="accent2">
            <a:hueOff val="-988095"/>
            <a:satOff val="4733"/>
            <a:lumOff val="437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1. </a:t>
          </a:r>
          <a:r>
            <a:rPr lang="en-US" sz="2500" kern="1200" dirty="0" err="1"/>
            <a:t>informatyka</a:t>
          </a:r>
          <a:r>
            <a:rPr lang="en-US" sz="2500" kern="1200" dirty="0"/>
            <a:t> 2. </a:t>
          </a:r>
          <a:r>
            <a:rPr lang="en-US" sz="2500" kern="1200" dirty="0" err="1"/>
            <a:t>historia</a:t>
          </a:r>
          <a:r>
            <a:rPr lang="en-US" sz="2500" kern="1200" dirty="0"/>
            <a:t> 3. </a:t>
          </a:r>
          <a:r>
            <a:rPr lang="en-US" sz="2500" kern="1200" dirty="0" err="1"/>
            <a:t>geografia</a:t>
          </a:r>
          <a:r>
            <a:rPr lang="en-US" sz="2500" kern="1200" dirty="0"/>
            <a:t>  4.</a:t>
          </a:r>
          <a:r>
            <a:rPr lang="en-US" sz="2500" kern="1200" dirty="0">
              <a:latin typeface="Trebuchet MS" panose="020B0603020202020204"/>
            </a:rPr>
            <a:t> </a:t>
          </a:r>
          <a:r>
            <a:rPr lang="en-US" sz="2500" kern="1200" dirty="0" err="1">
              <a:latin typeface="Trebuchet MS" panose="020B0603020202020204"/>
            </a:rPr>
            <a:t>matematyka</a:t>
          </a:r>
          <a:br>
            <a:rPr lang="en-US" sz="2500" kern="1200" dirty="0">
              <a:latin typeface="Trebuchet MS" panose="020B0603020202020204"/>
            </a:rPr>
          </a:br>
          <a:r>
            <a:rPr lang="en-US" sz="2500" kern="1200" dirty="0">
              <a:latin typeface="Trebuchet MS" panose="020B0603020202020204"/>
            </a:rPr>
            <a:t> </a:t>
          </a:r>
          <a:r>
            <a:rPr lang="en-US" sz="2500" kern="1200" dirty="0"/>
            <a:t>5. wok  6.wf</a:t>
          </a:r>
        </a:p>
      </dsp:txBody>
      <dsp:txXfrm>
        <a:off x="46406" y="1106522"/>
        <a:ext cx="9525321" cy="857813"/>
      </dsp:txXfrm>
    </dsp:sp>
    <dsp:sp modelId="{AFF757B8-BE11-449A-83CC-4B1D14080BBE}">
      <dsp:nvSpPr>
        <dsp:cNvPr id="0" name=""/>
        <dsp:cNvSpPr/>
      </dsp:nvSpPr>
      <dsp:spPr>
        <a:xfrm>
          <a:off x="0" y="2082741"/>
          <a:ext cx="9618133" cy="950625"/>
        </a:xfrm>
        <a:prstGeom prst="roundRect">
          <a:avLst/>
        </a:prstGeom>
        <a:solidFill>
          <a:schemeClr val="accent2">
            <a:hueOff val="-1976191"/>
            <a:satOff val="9467"/>
            <a:lumOff val="875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Nie – 7</a:t>
          </a:r>
        </a:p>
      </dsp:txBody>
      <dsp:txXfrm>
        <a:off x="46406" y="2129147"/>
        <a:ext cx="9525321" cy="857813"/>
      </dsp:txXfrm>
    </dsp:sp>
    <dsp:sp modelId="{E211BBF4-B9FD-4A1D-9BBC-6EF978D6B7EC}">
      <dsp:nvSpPr>
        <dsp:cNvPr id="0" name=""/>
        <dsp:cNvSpPr/>
      </dsp:nvSpPr>
      <dsp:spPr>
        <a:xfrm>
          <a:off x="0" y="3105366"/>
          <a:ext cx="9618133" cy="950625"/>
        </a:xfrm>
        <a:prstGeom prst="round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Inne</a:t>
          </a:r>
          <a:r>
            <a:rPr lang="en-US" sz="2500" kern="1200" dirty="0"/>
            <a:t>: </a:t>
          </a:r>
          <a:r>
            <a:rPr lang="en-US" sz="2500" kern="1200" dirty="0" err="1"/>
            <a:t>zależy</a:t>
          </a:r>
          <a:r>
            <a:rPr lang="en-US" sz="2500" kern="1200" dirty="0"/>
            <a:t> od </a:t>
          </a:r>
          <a:r>
            <a:rPr lang="en-US" sz="2500" kern="1200" dirty="0" err="1"/>
            <a:t>przedmiotu</a:t>
          </a:r>
        </a:p>
      </dsp:txBody>
      <dsp:txXfrm>
        <a:off x="46406" y="3151772"/>
        <a:ext cx="9525321" cy="8578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B4B39-48BA-4339-96BD-F7C786378361}">
      <dsp:nvSpPr>
        <dsp:cNvPr id="0" name=""/>
        <dsp:cNvSpPr/>
      </dsp:nvSpPr>
      <dsp:spPr>
        <a:xfrm>
          <a:off x="0" y="1045493"/>
          <a:ext cx="2417712" cy="15352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F93CC8-B3E5-420D-B1DD-51F50250611F}">
      <dsp:nvSpPr>
        <dsp:cNvPr id="0" name=""/>
        <dsp:cNvSpPr/>
      </dsp:nvSpPr>
      <dsp:spPr>
        <a:xfrm>
          <a:off x="268634" y="1300696"/>
          <a:ext cx="2417712" cy="1535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Tak – 59</a:t>
          </a:r>
        </a:p>
      </dsp:txBody>
      <dsp:txXfrm>
        <a:off x="313600" y="1345662"/>
        <a:ext cx="2327780" cy="1445315"/>
      </dsp:txXfrm>
    </dsp:sp>
    <dsp:sp modelId="{85566DF1-9EEF-431D-99CB-2C795F58EE39}">
      <dsp:nvSpPr>
        <dsp:cNvPr id="0" name=""/>
        <dsp:cNvSpPr/>
      </dsp:nvSpPr>
      <dsp:spPr>
        <a:xfrm>
          <a:off x="2954982" y="1045493"/>
          <a:ext cx="2417712" cy="15352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61DC02-8EA1-411F-8CE3-D9E464A3277C}">
      <dsp:nvSpPr>
        <dsp:cNvPr id="0" name=""/>
        <dsp:cNvSpPr/>
      </dsp:nvSpPr>
      <dsp:spPr>
        <a:xfrm>
          <a:off x="3223616" y="1300696"/>
          <a:ext cx="2417712" cy="1535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Nie – 17</a:t>
          </a:r>
        </a:p>
      </dsp:txBody>
      <dsp:txXfrm>
        <a:off x="3268582" y="1345662"/>
        <a:ext cx="2327780" cy="1445315"/>
      </dsp:txXfrm>
    </dsp:sp>
    <dsp:sp modelId="{72EAB147-FBF4-4222-9A43-215015192BAA}">
      <dsp:nvSpPr>
        <dsp:cNvPr id="0" name=""/>
        <dsp:cNvSpPr/>
      </dsp:nvSpPr>
      <dsp:spPr>
        <a:xfrm>
          <a:off x="5909964" y="1045493"/>
          <a:ext cx="2417712" cy="15352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FDB371-D1BE-429B-BEA2-A80FE7A25B4C}">
      <dsp:nvSpPr>
        <dsp:cNvPr id="0" name=""/>
        <dsp:cNvSpPr/>
      </dsp:nvSpPr>
      <dsp:spPr>
        <a:xfrm>
          <a:off x="6178599" y="1300696"/>
          <a:ext cx="2417712" cy="1535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Inne: zależy od przedmiotu</a:t>
          </a:r>
        </a:p>
      </dsp:txBody>
      <dsp:txXfrm>
        <a:off x="6223565" y="1345662"/>
        <a:ext cx="2327780" cy="14453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C1B41D-FF10-4C42-8E7F-38250E870133}">
      <dsp:nvSpPr>
        <dsp:cNvPr id="0" name=""/>
        <dsp:cNvSpPr/>
      </dsp:nvSpPr>
      <dsp:spPr>
        <a:xfrm>
          <a:off x="1164573" y="881"/>
          <a:ext cx="2984364" cy="17906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Tak - 47</a:t>
          </a:r>
        </a:p>
      </dsp:txBody>
      <dsp:txXfrm>
        <a:off x="1164573" y="881"/>
        <a:ext cx="2984364" cy="1790618"/>
      </dsp:txXfrm>
    </dsp:sp>
    <dsp:sp modelId="{8CC8A1CC-BF18-4CBC-B4E0-FF862424FDCB}">
      <dsp:nvSpPr>
        <dsp:cNvPr id="0" name=""/>
        <dsp:cNvSpPr/>
      </dsp:nvSpPr>
      <dsp:spPr>
        <a:xfrm>
          <a:off x="4447374" y="881"/>
          <a:ext cx="2984364" cy="17906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Nie – 2</a:t>
          </a:r>
        </a:p>
      </dsp:txBody>
      <dsp:txXfrm>
        <a:off x="4447374" y="881"/>
        <a:ext cx="2984364" cy="1790618"/>
      </dsp:txXfrm>
    </dsp:sp>
    <dsp:sp modelId="{F63851EC-26BD-4AD6-A3E7-A6D06377E39D}">
      <dsp:nvSpPr>
        <dsp:cNvPr id="0" name=""/>
        <dsp:cNvSpPr/>
      </dsp:nvSpPr>
      <dsp:spPr>
        <a:xfrm>
          <a:off x="2805973" y="2089936"/>
          <a:ext cx="2984364" cy="179061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Zależy od przedmiotu: 54</a:t>
          </a:r>
        </a:p>
      </dsp:txBody>
      <dsp:txXfrm>
        <a:off x="2805973" y="2089936"/>
        <a:ext cx="2984364" cy="17906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8FDE1-32E4-463B-920E-462FB6A092D4}">
      <dsp:nvSpPr>
        <dsp:cNvPr id="0" name=""/>
        <dsp:cNvSpPr/>
      </dsp:nvSpPr>
      <dsp:spPr>
        <a:xfrm>
          <a:off x="0" y="473898"/>
          <a:ext cx="85963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9FA215-F48B-4026-B885-EA1179E055E7}">
      <dsp:nvSpPr>
        <dsp:cNvPr id="0" name=""/>
        <dsp:cNvSpPr/>
      </dsp:nvSpPr>
      <dsp:spPr>
        <a:xfrm>
          <a:off x="429815" y="45858"/>
          <a:ext cx="6017418" cy="856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Tak – 24</a:t>
          </a:r>
        </a:p>
      </dsp:txBody>
      <dsp:txXfrm>
        <a:off x="471605" y="87648"/>
        <a:ext cx="5933838" cy="772500"/>
      </dsp:txXfrm>
    </dsp:sp>
    <dsp:sp modelId="{202D3A1B-F268-4049-937E-3A9B63195700}">
      <dsp:nvSpPr>
        <dsp:cNvPr id="0" name=""/>
        <dsp:cNvSpPr/>
      </dsp:nvSpPr>
      <dsp:spPr>
        <a:xfrm>
          <a:off x="0" y="1789338"/>
          <a:ext cx="85963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1482143"/>
              <a:satOff val="7100"/>
              <a:lumOff val="6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DF733F-601E-4836-9439-169E2E555258}">
      <dsp:nvSpPr>
        <dsp:cNvPr id="0" name=""/>
        <dsp:cNvSpPr/>
      </dsp:nvSpPr>
      <dsp:spPr>
        <a:xfrm>
          <a:off x="429815" y="1361298"/>
          <a:ext cx="6017418" cy="856080"/>
        </a:xfrm>
        <a:prstGeom prst="roundRect">
          <a:avLst/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Nie – 13</a:t>
          </a:r>
        </a:p>
      </dsp:txBody>
      <dsp:txXfrm>
        <a:off x="471605" y="1403088"/>
        <a:ext cx="5933838" cy="772500"/>
      </dsp:txXfrm>
    </dsp:sp>
    <dsp:sp modelId="{A200D4E9-7210-4744-890F-AE51F47CB826}">
      <dsp:nvSpPr>
        <dsp:cNvPr id="0" name=""/>
        <dsp:cNvSpPr/>
      </dsp:nvSpPr>
      <dsp:spPr>
        <a:xfrm>
          <a:off x="0" y="3104778"/>
          <a:ext cx="85963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E6077F-0E69-4760-B859-E71075F2346F}">
      <dsp:nvSpPr>
        <dsp:cNvPr id="0" name=""/>
        <dsp:cNvSpPr/>
      </dsp:nvSpPr>
      <dsp:spPr>
        <a:xfrm>
          <a:off x="429815" y="2676738"/>
          <a:ext cx="6017418" cy="856080"/>
        </a:xfrm>
        <a:prstGeom prst="round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Czasami - 65</a:t>
          </a:r>
        </a:p>
      </dsp:txBody>
      <dsp:txXfrm>
        <a:off x="471605" y="2718528"/>
        <a:ext cx="5933838" cy="7725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44D481-9617-42CD-B53B-E214C1FB2762}">
      <dsp:nvSpPr>
        <dsp:cNvPr id="0" name=""/>
        <dsp:cNvSpPr/>
      </dsp:nvSpPr>
      <dsp:spPr>
        <a:xfrm>
          <a:off x="0" y="473898"/>
          <a:ext cx="85963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D44331-281F-48E1-9267-5C130C0EB7A3}">
      <dsp:nvSpPr>
        <dsp:cNvPr id="0" name=""/>
        <dsp:cNvSpPr/>
      </dsp:nvSpPr>
      <dsp:spPr>
        <a:xfrm>
          <a:off x="429815" y="45858"/>
          <a:ext cx="6017418" cy="856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Tak – 86</a:t>
          </a:r>
        </a:p>
      </dsp:txBody>
      <dsp:txXfrm>
        <a:off x="471605" y="87648"/>
        <a:ext cx="5933838" cy="772500"/>
      </dsp:txXfrm>
    </dsp:sp>
    <dsp:sp modelId="{A1EBAB5D-E929-4591-A1DF-1B169580DAD3}">
      <dsp:nvSpPr>
        <dsp:cNvPr id="0" name=""/>
        <dsp:cNvSpPr/>
      </dsp:nvSpPr>
      <dsp:spPr>
        <a:xfrm>
          <a:off x="0" y="1789338"/>
          <a:ext cx="85963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1482143"/>
              <a:satOff val="7100"/>
              <a:lumOff val="6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8D67D8-552E-49F6-ADCC-C22873117C1F}">
      <dsp:nvSpPr>
        <dsp:cNvPr id="0" name=""/>
        <dsp:cNvSpPr/>
      </dsp:nvSpPr>
      <dsp:spPr>
        <a:xfrm>
          <a:off x="429815" y="1361298"/>
          <a:ext cx="6017418" cy="856080"/>
        </a:xfrm>
        <a:prstGeom prst="roundRect">
          <a:avLst/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Nie – 10</a:t>
          </a:r>
        </a:p>
      </dsp:txBody>
      <dsp:txXfrm>
        <a:off x="471605" y="1403088"/>
        <a:ext cx="5933838" cy="772500"/>
      </dsp:txXfrm>
    </dsp:sp>
    <dsp:sp modelId="{AC0B6C4B-10AA-497D-B7CF-55800B074783}">
      <dsp:nvSpPr>
        <dsp:cNvPr id="0" name=""/>
        <dsp:cNvSpPr/>
      </dsp:nvSpPr>
      <dsp:spPr>
        <a:xfrm>
          <a:off x="0" y="3104778"/>
          <a:ext cx="85963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659DD9-9747-4288-8868-81FA8CC4DA92}">
      <dsp:nvSpPr>
        <dsp:cNvPr id="0" name=""/>
        <dsp:cNvSpPr/>
      </dsp:nvSpPr>
      <dsp:spPr>
        <a:xfrm>
          <a:off x="429815" y="2676738"/>
          <a:ext cx="6017418" cy="856080"/>
        </a:xfrm>
        <a:prstGeom prst="round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Inne - zależy od sytuacji</a:t>
          </a:r>
        </a:p>
      </dsp:txBody>
      <dsp:txXfrm>
        <a:off x="471605" y="2718528"/>
        <a:ext cx="5933838" cy="772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645975-4ADB-41AB-AB3E-0571F80300B0}">
      <dsp:nvSpPr>
        <dsp:cNvPr id="0" name=""/>
        <dsp:cNvSpPr/>
      </dsp:nvSpPr>
      <dsp:spPr>
        <a:xfrm>
          <a:off x="1085155" y="140718"/>
          <a:ext cx="2196000" cy="2196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94743A-2A8D-4706-9578-0B039678DFEB}">
      <dsp:nvSpPr>
        <dsp:cNvPr id="0" name=""/>
        <dsp:cNvSpPr/>
      </dsp:nvSpPr>
      <dsp:spPr>
        <a:xfrm>
          <a:off x="1553156" y="608718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2F506C-A103-4859-B80D-7A56DAEC786A}">
      <dsp:nvSpPr>
        <dsp:cNvPr id="0" name=""/>
        <dsp:cNvSpPr/>
      </dsp:nvSpPr>
      <dsp:spPr>
        <a:xfrm>
          <a:off x="383155" y="3020718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400" kern="1200"/>
            <a:t>Tak – 77</a:t>
          </a:r>
        </a:p>
      </dsp:txBody>
      <dsp:txXfrm>
        <a:off x="383155" y="3020718"/>
        <a:ext cx="3600000" cy="720000"/>
      </dsp:txXfrm>
    </dsp:sp>
    <dsp:sp modelId="{8E25E4A0-CF2F-46BD-A7E6-BE55764F9C39}">
      <dsp:nvSpPr>
        <dsp:cNvPr id="0" name=""/>
        <dsp:cNvSpPr/>
      </dsp:nvSpPr>
      <dsp:spPr>
        <a:xfrm>
          <a:off x="5315156" y="140718"/>
          <a:ext cx="2196000" cy="2196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1B56BF-ADC1-487B-9CB2-E5A1E0319EF4}">
      <dsp:nvSpPr>
        <dsp:cNvPr id="0" name=""/>
        <dsp:cNvSpPr/>
      </dsp:nvSpPr>
      <dsp:spPr>
        <a:xfrm>
          <a:off x="5783156" y="608718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E7FB0-D3BF-4D8A-A330-B75C24E71477}">
      <dsp:nvSpPr>
        <dsp:cNvPr id="0" name=""/>
        <dsp:cNvSpPr/>
      </dsp:nvSpPr>
      <dsp:spPr>
        <a:xfrm>
          <a:off x="4613156" y="3020718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400" kern="1200"/>
            <a:t>Nie - 25</a:t>
          </a:r>
        </a:p>
      </dsp:txBody>
      <dsp:txXfrm>
        <a:off x="4613156" y="3020718"/>
        <a:ext cx="3600000" cy="7200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28E59B-05C9-4AE1-AFD3-8BDF07A79DAA}">
      <dsp:nvSpPr>
        <dsp:cNvPr id="0" name=""/>
        <dsp:cNvSpPr/>
      </dsp:nvSpPr>
      <dsp:spPr>
        <a:xfrm>
          <a:off x="0" y="0"/>
          <a:ext cx="6619160" cy="69865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Mniej zadań</a:t>
          </a:r>
        </a:p>
      </dsp:txBody>
      <dsp:txXfrm>
        <a:off x="20463" y="20463"/>
        <a:ext cx="5783510" cy="657732"/>
      </dsp:txXfrm>
    </dsp:sp>
    <dsp:sp modelId="{1A2051FA-9E20-42B8-8070-467BC7614AA1}">
      <dsp:nvSpPr>
        <dsp:cNvPr id="0" name=""/>
        <dsp:cNvSpPr/>
      </dsp:nvSpPr>
      <dsp:spPr>
        <a:xfrm>
          <a:off x="494287" y="795694"/>
          <a:ext cx="6619160" cy="698658"/>
        </a:xfrm>
        <a:prstGeom prst="roundRect">
          <a:avLst>
            <a:gd name="adj" fmla="val 10000"/>
          </a:avLst>
        </a:prstGeom>
        <a:solidFill>
          <a:schemeClr val="accent2">
            <a:hueOff val="-741071"/>
            <a:satOff val="3550"/>
            <a:lumOff val="328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Mniej zadań na weekend</a:t>
          </a:r>
        </a:p>
      </dsp:txBody>
      <dsp:txXfrm>
        <a:off x="514750" y="816157"/>
        <a:ext cx="5629818" cy="657732"/>
      </dsp:txXfrm>
    </dsp:sp>
    <dsp:sp modelId="{22FCB27D-0F39-479D-AC77-776282EA1FA2}">
      <dsp:nvSpPr>
        <dsp:cNvPr id="0" name=""/>
        <dsp:cNvSpPr/>
      </dsp:nvSpPr>
      <dsp:spPr>
        <a:xfrm>
          <a:off x="988575" y="1591389"/>
          <a:ext cx="6619160" cy="698658"/>
        </a:xfrm>
        <a:prstGeom prst="roundRect">
          <a:avLst>
            <a:gd name="adj" fmla="val 10000"/>
          </a:avLst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Szczegółowych wyjaśnień lekcji</a:t>
          </a:r>
        </a:p>
      </dsp:txBody>
      <dsp:txXfrm>
        <a:off x="1009038" y="1611852"/>
        <a:ext cx="5629818" cy="657732"/>
      </dsp:txXfrm>
    </dsp:sp>
    <dsp:sp modelId="{CFEE1D12-29DF-422D-9F23-4F2ED26AD62A}">
      <dsp:nvSpPr>
        <dsp:cNvPr id="0" name=""/>
        <dsp:cNvSpPr/>
      </dsp:nvSpPr>
      <dsp:spPr>
        <a:xfrm>
          <a:off x="1482863" y="2387083"/>
          <a:ext cx="6619160" cy="698658"/>
        </a:xfrm>
        <a:prstGeom prst="roundRect">
          <a:avLst>
            <a:gd name="adj" fmla="val 10000"/>
          </a:avLst>
        </a:prstGeom>
        <a:solidFill>
          <a:schemeClr val="accent2">
            <a:hueOff val="-2223214"/>
            <a:satOff val="10650"/>
            <a:lumOff val="985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Mniej lekcji (wok, edb, pp)</a:t>
          </a:r>
        </a:p>
      </dsp:txBody>
      <dsp:txXfrm>
        <a:off x="1503326" y="2407546"/>
        <a:ext cx="5629818" cy="657732"/>
      </dsp:txXfrm>
    </dsp:sp>
    <dsp:sp modelId="{54FF0437-E22F-4FEB-8B6E-0B1477828012}">
      <dsp:nvSpPr>
        <dsp:cNvPr id="0" name=""/>
        <dsp:cNvSpPr/>
      </dsp:nvSpPr>
      <dsp:spPr>
        <a:xfrm>
          <a:off x="1977151" y="3182778"/>
          <a:ext cx="6619160" cy="698658"/>
        </a:xfrm>
        <a:prstGeom prst="roundRect">
          <a:avLst>
            <a:gd name="adj" fmla="val 10000"/>
          </a:avLst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Wszystkie zadania powinny być w zakładce "zadania"</a:t>
          </a:r>
        </a:p>
      </dsp:txBody>
      <dsp:txXfrm>
        <a:off x="1997614" y="3203241"/>
        <a:ext cx="5629818" cy="657732"/>
      </dsp:txXfrm>
    </dsp:sp>
    <dsp:sp modelId="{D219C300-89B9-4558-867E-9E0FC1EB0B2A}">
      <dsp:nvSpPr>
        <dsp:cNvPr id="0" name=""/>
        <dsp:cNvSpPr/>
      </dsp:nvSpPr>
      <dsp:spPr>
        <a:xfrm>
          <a:off x="6165032" y="510408"/>
          <a:ext cx="454128" cy="45412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6267211" y="510408"/>
        <a:ext cx="249770" cy="341731"/>
      </dsp:txXfrm>
    </dsp:sp>
    <dsp:sp modelId="{4028B7AC-6B1D-45B7-80AA-7B7FBBB78A34}">
      <dsp:nvSpPr>
        <dsp:cNvPr id="0" name=""/>
        <dsp:cNvSpPr/>
      </dsp:nvSpPr>
      <dsp:spPr>
        <a:xfrm>
          <a:off x="6659320" y="1306103"/>
          <a:ext cx="454128" cy="45412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363946"/>
            <a:satOff val="15036"/>
            <a:lumOff val="1432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1363946"/>
              <a:satOff val="15036"/>
              <a:lumOff val="14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6761499" y="1306103"/>
        <a:ext cx="249770" cy="341731"/>
      </dsp:txXfrm>
    </dsp:sp>
    <dsp:sp modelId="{D1A11B77-3DB5-44C7-8AD4-58D83FCA2090}">
      <dsp:nvSpPr>
        <dsp:cNvPr id="0" name=""/>
        <dsp:cNvSpPr/>
      </dsp:nvSpPr>
      <dsp:spPr>
        <a:xfrm>
          <a:off x="7153607" y="2090153"/>
          <a:ext cx="454128" cy="45412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727893"/>
            <a:satOff val="30071"/>
            <a:lumOff val="2864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2727893"/>
              <a:satOff val="30071"/>
              <a:lumOff val="2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7255786" y="2090153"/>
        <a:ext cx="249770" cy="341731"/>
      </dsp:txXfrm>
    </dsp:sp>
    <dsp:sp modelId="{D157ABE6-B562-4B87-9746-C8D50E4F83B2}">
      <dsp:nvSpPr>
        <dsp:cNvPr id="0" name=""/>
        <dsp:cNvSpPr/>
      </dsp:nvSpPr>
      <dsp:spPr>
        <a:xfrm>
          <a:off x="7647895" y="2893611"/>
          <a:ext cx="454128" cy="45412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091839"/>
            <a:satOff val="45107"/>
            <a:lumOff val="4296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4091839"/>
              <a:satOff val="45107"/>
              <a:lumOff val="42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7750074" y="2893611"/>
        <a:ext cx="249770" cy="341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3C8D18E-D73E-441E-9775-B155AB84F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969" y="4473227"/>
            <a:ext cx="8288032" cy="109664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400" dirty="0" err="1"/>
              <a:t>Ankieta</a:t>
            </a:r>
            <a:r>
              <a:rPr lang="en-US" sz="3400" dirty="0"/>
              <a:t> </a:t>
            </a:r>
            <a:r>
              <a:rPr lang="en-US" sz="3400" dirty="0" err="1"/>
              <a:t>samorządu</a:t>
            </a:r>
            <a:r>
              <a:rPr lang="en-US" sz="3400" dirty="0"/>
              <a:t> </a:t>
            </a:r>
            <a:r>
              <a:rPr lang="en-US" sz="3400" dirty="0" err="1"/>
              <a:t>uczniowskiego</a:t>
            </a:r>
            <a:br>
              <a:rPr lang="en-US" sz="3400" dirty="0"/>
            </a:br>
            <a:r>
              <a:rPr lang="en-US" sz="3400" b="1" dirty="0"/>
              <a:t>"</a:t>
            </a:r>
            <a:r>
              <a:rPr lang="en-US" sz="3400" b="1" dirty="0" err="1"/>
              <a:t>Nauczanie</a:t>
            </a:r>
            <a:r>
              <a:rPr lang="en-US" sz="3400" b="1" dirty="0"/>
              <a:t> </a:t>
            </a:r>
            <a:r>
              <a:rPr lang="en-US" sz="3400" b="1" dirty="0" err="1"/>
              <a:t>zdalne</a:t>
            </a:r>
            <a:r>
              <a:rPr lang="en-US" sz="3400" b="1" dirty="0"/>
              <a:t> w </a:t>
            </a:r>
            <a:r>
              <a:rPr lang="en-US" sz="3400" b="1" dirty="0" err="1"/>
              <a:t>oczach</a:t>
            </a:r>
            <a:r>
              <a:rPr lang="en-US" sz="3400" b="1" dirty="0"/>
              <a:t> </a:t>
            </a:r>
            <a:r>
              <a:rPr lang="en-US" sz="3400" b="1" dirty="0" err="1"/>
              <a:t>ucznia</a:t>
            </a:r>
            <a:r>
              <a:rPr lang="en-US" sz="3400" b="1" dirty="0"/>
              <a:t>"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2DA23D0-23E2-46E9-A0AA-38E15BB776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441" r="2" b="25993"/>
          <a:stretch/>
        </p:blipFill>
        <p:spPr>
          <a:xfrm>
            <a:off x="677334" y="468621"/>
            <a:ext cx="8274669" cy="3635025"/>
          </a:xfrm>
          <a:custGeom>
            <a:avLst/>
            <a:gdLst/>
            <a:ahLst/>
            <a:cxnLst/>
            <a:rect l="l" t="t" r="r" b="b"/>
            <a:pathLst>
              <a:path w="8274669" h="3635025">
                <a:moveTo>
                  <a:pt x="540554" y="0"/>
                </a:moveTo>
                <a:lnTo>
                  <a:pt x="8274669" y="0"/>
                </a:lnTo>
                <a:lnTo>
                  <a:pt x="8274669" y="3635025"/>
                </a:lnTo>
                <a:lnTo>
                  <a:pt x="0" y="363502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54109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6A8C7-08F7-4EC5-BD33-5FE4E26ED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 err="1"/>
              <a:t>Czy</a:t>
            </a:r>
            <a:r>
              <a:rPr lang="en-US" dirty="0"/>
              <a:t> </a:t>
            </a:r>
            <a:r>
              <a:rPr lang="en-US" dirty="0" err="1"/>
              <a:t>prace</a:t>
            </a:r>
            <a:r>
              <a:rPr lang="en-US" dirty="0"/>
              <a:t> </a:t>
            </a:r>
            <a:r>
              <a:rPr lang="en-US" dirty="0" err="1"/>
              <a:t>są</a:t>
            </a:r>
            <a:r>
              <a:rPr lang="en-US" dirty="0"/>
              <a:t> </a:t>
            </a:r>
            <a:r>
              <a:rPr lang="en-US" dirty="0" err="1"/>
              <a:t>zadawane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weekend?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E1AB793-0194-4FFB-BC6A-C6A742FB61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132540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910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FAE96-840A-4DDF-BDAF-592BC263E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/>
              <a:t>Czy</a:t>
            </a:r>
            <a:r>
              <a:rPr lang="en-US" sz="2800" b="1" dirty="0"/>
              <a:t> </a:t>
            </a:r>
            <a:r>
              <a:rPr lang="en-US" sz="2800" b="1" dirty="0" err="1"/>
              <a:t>uważasz</a:t>
            </a:r>
            <a:r>
              <a:rPr lang="en-US" sz="2800" b="1" dirty="0"/>
              <a:t>, </a:t>
            </a:r>
            <a:r>
              <a:rPr lang="en-US" sz="2800" b="1" dirty="0" err="1"/>
              <a:t>że</a:t>
            </a:r>
            <a:r>
              <a:rPr lang="en-US" sz="2800" b="1" dirty="0"/>
              <a:t> </a:t>
            </a:r>
            <a:r>
              <a:rPr lang="en-US" sz="2800" b="1" dirty="0" err="1"/>
              <a:t>opieka</a:t>
            </a:r>
            <a:r>
              <a:rPr lang="en-US" sz="2800" b="1" dirty="0"/>
              <a:t> </a:t>
            </a:r>
            <a:r>
              <a:rPr lang="en-US" sz="2800" b="1" dirty="0" err="1"/>
              <a:t>Twojego</a:t>
            </a:r>
            <a:r>
              <a:rPr lang="en-US" sz="2800" b="1" dirty="0"/>
              <a:t> </a:t>
            </a:r>
            <a:r>
              <a:rPr lang="en-US" sz="2800" b="1" dirty="0" err="1"/>
              <a:t>wychowawcy</a:t>
            </a:r>
            <a:r>
              <a:rPr lang="en-US" sz="2800" b="1" dirty="0"/>
              <a:t> jest </a:t>
            </a:r>
            <a:r>
              <a:rPr lang="en-US" sz="2800" b="1" dirty="0" err="1"/>
              <a:t>wystarczająca</a:t>
            </a:r>
            <a:r>
              <a:rPr lang="en-US" sz="2800" b="1" dirty="0"/>
              <a:t>?</a:t>
            </a:r>
            <a:endParaRPr lang="en-US" b="1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169F805-C1D5-4FAF-AE3D-5E85DFDC2E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2869726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735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1ED4A-6558-48EF-AAD1-E7CA87529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>
                <a:ea typeface="+mj-lt"/>
                <a:cs typeface="+mj-lt"/>
              </a:rPr>
              <a:t>Czy</a:t>
            </a:r>
            <a:r>
              <a:rPr lang="en-US" sz="2800" b="1" dirty="0">
                <a:ea typeface="+mj-lt"/>
                <a:cs typeface="+mj-lt"/>
              </a:rPr>
              <a:t> </a:t>
            </a:r>
            <a:r>
              <a:rPr lang="en-US" sz="2800" b="1" dirty="0" err="1">
                <a:ea typeface="+mj-lt"/>
                <a:cs typeface="+mj-lt"/>
              </a:rPr>
              <a:t>uważasz</a:t>
            </a:r>
            <a:r>
              <a:rPr lang="en-US" sz="2800" b="1" dirty="0">
                <a:ea typeface="+mj-lt"/>
                <a:cs typeface="+mj-lt"/>
              </a:rPr>
              <a:t>, </a:t>
            </a:r>
            <a:r>
              <a:rPr lang="en-US" sz="2800" b="1" dirty="0" err="1">
                <a:ea typeface="+mj-lt"/>
                <a:cs typeface="+mj-lt"/>
              </a:rPr>
              <a:t>że</a:t>
            </a:r>
            <a:r>
              <a:rPr lang="en-US" sz="2800" b="1" dirty="0">
                <a:ea typeface="+mj-lt"/>
                <a:cs typeface="+mj-lt"/>
              </a:rPr>
              <a:t> </a:t>
            </a:r>
            <a:r>
              <a:rPr lang="en-US" sz="2800" b="1" dirty="0" err="1">
                <a:ea typeface="+mj-lt"/>
                <a:cs typeface="+mj-lt"/>
              </a:rPr>
              <a:t>opieka</a:t>
            </a:r>
            <a:r>
              <a:rPr lang="en-US" sz="2800" b="1" dirty="0">
                <a:ea typeface="+mj-lt"/>
                <a:cs typeface="+mj-lt"/>
              </a:rPr>
              <a:t> </a:t>
            </a:r>
            <a:r>
              <a:rPr lang="en-US" sz="2800" b="1" dirty="0" err="1">
                <a:ea typeface="+mj-lt"/>
                <a:cs typeface="+mj-lt"/>
              </a:rPr>
              <a:t>pedagoga</a:t>
            </a:r>
            <a:r>
              <a:rPr lang="en-US" sz="2800" b="1" dirty="0">
                <a:ea typeface="+mj-lt"/>
                <a:cs typeface="+mj-lt"/>
              </a:rPr>
              <a:t>/ </a:t>
            </a:r>
            <a:r>
              <a:rPr lang="en-US" sz="2800" b="1" dirty="0" err="1">
                <a:ea typeface="+mj-lt"/>
                <a:cs typeface="+mj-lt"/>
              </a:rPr>
              <a:t>psychologajest</a:t>
            </a:r>
            <a:r>
              <a:rPr lang="en-US" sz="2800" b="1" dirty="0">
                <a:ea typeface="+mj-lt"/>
                <a:cs typeface="+mj-lt"/>
              </a:rPr>
              <a:t> </a:t>
            </a:r>
            <a:r>
              <a:rPr lang="en-US" sz="2800" b="1" dirty="0" err="1">
                <a:ea typeface="+mj-lt"/>
                <a:cs typeface="+mj-lt"/>
              </a:rPr>
              <a:t>wystarczająca</a:t>
            </a:r>
            <a:r>
              <a:rPr lang="en-US" sz="2800" b="1" dirty="0">
                <a:ea typeface="+mj-lt"/>
                <a:cs typeface="+mj-lt"/>
              </a:rPr>
              <a:t>?</a:t>
            </a:r>
            <a:endParaRPr lang="en-US" sz="28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0F499FF-9CC1-4821-BC31-F8E526AE32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488863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7302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103F3-86D8-48B8-B822-D08C26145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b="1" dirty="0" err="1"/>
              <a:t>Jakie</a:t>
            </a:r>
            <a:r>
              <a:rPr lang="en-US" b="1" dirty="0"/>
              <a:t> </a:t>
            </a:r>
            <a:r>
              <a:rPr lang="en-US" b="1" dirty="0" err="1"/>
              <a:t>są</a:t>
            </a:r>
            <a:r>
              <a:rPr lang="en-US" b="1" dirty="0"/>
              <a:t> </a:t>
            </a:r>
            <a:r>
              <a:rPr lang="en-US" b="1" dirty="0" err="1"/>
              <a:t>twoje</a:t>
            </a:r>
            <a:r>
              <a:rPr lang="en-US" b="1" dirty="0"/>
              <a:t> </a:t>
            </a:r>
            <a:r>
              <a:rPr lang="en-US" b="1" dirty="0" err="1"/>
              <a:t>potrzeby</a:t>
            </a:r>
            <a:r>
              <a:rPr lang="en-US" b="1" dirty="0"/>
              <a:t>/</a:t>
            </a:r>
            <a:r>
              <a:rPr lang="en-US" b="1" dirty="0" err="1"/>
              <a:t>oczekiwania</a:t>
            </a:r>
            <a:r>
              <a:rPr lang="en-US" b="1" dirty="0"/>
              <a:t>?</a:t>
            </a:r>
            <a:endParaRPr lang="en-US" b="1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C7B2C4D-FFC6-40D7-B9D5-2F530F04D0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0759188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0688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D32FD-1CF2-4234-853F-84114095A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5185"/>
            <a:ext cx="8927347" cy="175212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My </a:t>
            </a:r>
            <a:r>
              <a:rPr lang="en-US" b="1" dirty="0" err="1"/>
              <a:t>uczniowie</a:t>
            </a:r>
            <a:r>
              <a:rPr lang="en-US" b="1" dirty="0"/>
              <a:t> </a:t>
            </a:r>
            <a:r>
              <a:rPr lang="en-US" b="1" dirty="0" err="1"/>
              <a:t>bardzo</a:t>
            </a:r>
            <a:r>
              <a:rPr lang="en-US" b="1" dirty="0"/>
              <a:t> </a:t>
            </a:r>
            <a:r>
              <a:rPr lang="en-US" b="1" dirty="0" err="1"/>
              <a:t>liczymy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zrozumienie</a:t>
            </a:r>
            <a:r>
              <a:rPr lang="en-US" b="1" dirty="0"/>
              <a:t> </a:t>
            </a:r>
            <a:r>
              <a:rPr lang="en-US" b="1" dirty="0" err="1"/>
              <a:t>naszych</a:t>
            </a:r>
            <a:r>
              <a:rPr lang="en-US" b="1" dirty="0"/>
              <a:t> </a:t>
            </a:r>
            <a:r>
              <a:rPr lang="en-US" b="1" dirty="0" err="1"/>
              <a:t>wspaniałych</a:t>
            </a:r>
            <a:r>
              <a:rPr lang="en-US" b="1" dirty="0"/>
              <a:t> </a:t>
            </a:r>
            <a:r>
              <a:rPr lang="en-US" b="1" dirty="0" err="1"/>
              <a:t>nauczycieli</a:t>
            </a:r>
            <a:r>
              <a:rPr lang="en-US" b="1" dirty="0"/>
              <a:t>:)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D465B7D-E38B-4F39-91A5-FA2A9A01E3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4156" y="2563155"/>
            <a:ext cx="5803025" cy="388077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36644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C9B18-4C0F-467C-999B-C1932D8C0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Skąd</a:t>
            </a:r>
            <a:r>
              <a:rPr lang="en-US" b="1" dirty="0"/>
              <a:t> </a:t>
            </a:r>
            <a:r>
              <a:rPr lang="en-US" b="1" dirty="0" err="1"/>
              <a:t>potrzeba</a:t>
            </a:r>
            <a:r>
              <a:rPr lang="en-US" b="1" dirty="0"/>
              <a:t> </a:t>
            </a:r>
            <a:r>
              <a:rPr lang="en-US" b="1" dirty="0" err="1"/>
              <a:t>przeprowadzenia</a:t>
            </a:r>
            <a:r>
              <a:rPr lang="en-US" b="1" dirty="0"/>
              <a:t> </a:t>
            </a:r>
            <a:r>
              <a:rPr lang="en-US" b="1" dirty="0" err="1"/>
              <a:t>ankiety</a:t>
            </a:r>
            <a:r>
              <a:rPr lang="en-US" b="1" dirty="0"/>
              <a:t>?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DE3F8BC-9A0E-4378-B6BE-8D3B33D5EB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4156" y="2160589"/>
            <a:ext cx="5803025" cy="388077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34333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1522BC-1485-491F-979C-6B1684E0F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Cel badania: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2B2BE-F12B-4FD3-9BA1-C54A49F26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J</a:t>
            </a:r>
            <a:r>
              <a:rPr lang="en-US" sz="2000" b="1" dirty="0" err="1">
                <a:solidFill>
                  <a:schemeClr val="bg1"/>
                </a:solidFill>
              </a:rPr>
              <a:t>ak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uczniowie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postrzegają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kształcenie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zdalne</a:t>
            </a:r>
            <a:r>
              <a:rPr lang="en-US" sz="2000" b="1" dirty="0">
                <a:solidFill>
                  <a:schemeClr val="bg1"/>
                </a:solidFill>
              </a:rPr>
              <a:t>?</a:t>
            </a:r>
          </a:p>
          <a:p>
            <a:r>
              <a:rPr lang="en-US" sz="2000" b="1" dirty="0" err="1">
                <a:solidFill>
                  <a:schemeClr val="bg1"/>
                </a:solidFill>
              </a:rPr>
              <a:t>Jakie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widzą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trudności</a:t>
            </a:r>
            <a:r>
              <a:rPr lang="en-US" sz="2000" b="1" dirty="0">
                <a:solidFill>
                  <a:schemeClr val="bg1"/>
                </a:solidFill>
              </a:rPr>
              <a:t>?</a:t>
            </a:r>
          </a:p>
          <a:p>
            <a:r>
              <a:rPr lang="en-US" sz="2000" b="1" dirty="0" err="1">
                <a:solidFill>
                  <a:schemeClr val="bg1"/>
                </a:solidFill>
              </a:rPr>
              <a:t>Jakie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są</a:t>
            </a:r>
            <a:r>
              <a:rPr lang="en-US" sz="2000" b="1" dirty="0">
                <a:solidFill>
                  <a:schemeClr val="bg1"/>
                </a:solidFill>
              </a:rPr>
              <a:t> ich </a:t>
            </a:r>
            <a:r>
              <a:rPr lang="en-US" sz="2000" b="1" dirty="0" err="1">
                <a:solidFill>
                  <a:schemeClr val="bg1"/>
                </a:solidFill>
              </a:rPr>
              <a:t>oczekiwania</a:t>
            </a:r>
            <a:r>
              <a:rPr lang="en-US" sz="2000" b="1" dirty="0">
                <a:solidFill>
                  <a:schemeClr val="bg1"/>
                </a:solidFill>
              </a:rPr>
              <a:t>?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C1E37EC-881D-4D7F-BFBF-917292B3EF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1" y="1639662"/>
            <a:ext cx="5143500" cy="3566160"/>
          </a:xfrm>
          <a:prstGeom prst="rect">
            <a:avLst/>
          </a:prstGeom>
        </p:spPr>
      </p:pic>
      <p:sp>
        <p:nvSpPr>
          <p:cNvPr id="10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662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E5042-8A2F-4D10-A4A7-C2F6971E3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 err="1"/>
              <a:t>Najważniejsze</a:t>
            </a:r>
            <a:r>
              <a:rPr lang="en-US" dirty="0"/>
              <a:t> </a:t>
            </a:r>
            <a:r>
              <a:rPr lang="en-US" dirty="0" err="1"/>
              <a:t>pytania</a:t>
            </a:r>
            <a:r>
              <a:rPr lang="en-US" dirty="0"/>
              <a:t>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A4C4AA3-EE30-4FA1-A6CC-C09422C687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513308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8849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31AC1-2F5A-45A5-811F-BC8094B8C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>
                <a:ea typeface="+mj-lt"/>
                <a:cs typeface="+mj-lt"/>
              </a:rPr>
              <a:t> </a:t>
            </a:r>
            <a:r>
              <a:rPr lang="en-US" sz="2800" b="1" dirty="0" err="1">
                <a:ea typeface="+mj-lt"/>
                <a:cs typeface="+mj-lt"/>
              </a:rPr>
              <a:t>Czy</a:t>
            </a:r>
            <a:r>
              <a:rPr lang="en-US" sz="2800" b="1" dirty="0">
                <a:ea typeface="+mj-lt"/>
                <a:cs typeface="+mj-lt"/>
              </a:rPr>
              <a:t> </a:t>
            </a:r>
            <a:r>
              <a:rPr lang="en-US" sz="2800" b="1" dirty="0" err="1">
                <a:ea typeface="+mj-lt"/>
                <a:cs typeface="+mj-lt"/>
              </a:rPr>
              <a:t>odpowiada</a:t>
            </a:r>
            <a:r>
              <a:rPr lang="en-US" sz="2800" b="1" dirty="0">
                <a:ea typeface="+mj-lt"/>
                <a:cs typeface="+mj-lt"/>
              </a:rPr>
              <a:t> Ci </a:t>
            </a:r>
            <a:r>
              <a:rPr lang="en-US" sz="2800" b="1" dirty="0" err="1">
                <a:ea typeface="+mj-lt"/>
                <a:cs typeface="+mj-lt"/>
              </a:rPr>
              <a:t>obecna</a:t>
            </a:r>
            <a:r>
              <a:rPr lang="en-US" sz="2800" b="1" dirty="0">
                <a:ea typeface="+mj-lt"/>
                <a:cs typeface="+mj-lt"/>
              </a:rPr>
              <a:t> forma </a:t>
            </a:r>
            <a:r>
              <a:rPr lang="en-US" sz="2800" b="1" dirty="0" err="1">
                <a:ea typeface="+mj-lt"/>
                <a:cs typeface="+mj-lt"/>
              </a:rPr>
              <a:t>nauczania</a:t>
            </a:r>
            <a:r>
              <a:rPr lang="en-US" sz="2800" b="1" dirty="0">
                <a:ea typeface="+mj-lt"/>
                <a:cs typeface="+mj-lt"/>
              </a:rPr>
              <a:t>?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0DC08-2103-4F2B-852F-68861251B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 err="1"/>
              <a:t>Tak</a:t>
            </a:r>
            <a:r>
              <a:rPr lang="en-US" sz="2400" dirty="0"/>
              <a:t> – 49</a:t>
            </a:r>
          </a:p>
          <a:p>
            <a:r>
              <a:rPr lang="en-US" sz="2400" dirty="0"/>
              <a:t>Nie – 38</a:t>
            </a:r>
          </a:p>
          <a:p>
            <a:r>
              <a:rPr lang="en-US" sz="2400" dirty="0" err="1"/>
              <a:t>Inne</a:t>
            </a:r>
            <a:r>
              <a:rPr lang="en-US" sz="2400" dirty="0"/>
              <a:t>: 16 - </a:t>
            </a:r>
            <a:r>
              <a:rPr lang="en-US" sz="2400" dirty="0" err="1"/>
              <a:t>zależy</a:t>
            </a:r>
            <a:r>
              <a:rPr lang="en-US" sz="2400" dirty="0"/>
              <a:t> od </a:t>
            </a:r>
            <a:r>
              <a:rPr lang="en-US" sz="2400" dirty="0" err="1"/>
              <a:t>przedmiotu</a:t>
            </a:r>
            <a:r>
              <a:rPr lang="en-US" sz="2400" dirty="0"/>
              <a:t>, </a:t>
            </a:r>
            <a:r>
              <a:rPr lang="en-US" sz="2400" dirty="0" err="1"/>
              <a:t>dużo</a:t>
            </a:r>
            <a:r>
              <a:rPr lang="en-US" sz="2400" dirty="0"/>
              <a:t> </a:t>
            </a:r>
            <a:r>
              <a:rPr lang="en-US" sz="2400" dirty="0" err="1"/>
              <a:t>zależy</a:t>
            </a:r>
            <a:br>
              <a:rPr lang="en-US" sz="2400" dirty="0"/>
            </a:br>
            <a:r>
              <a:rPr lang="en-US" sz="2400" dirty="0"/>
              <a:t> od </a:t>
            </a:r>
            <a:r>
              <a:rPr lang="en-US" sz="2400" dirty="0" err="1"/>
              <a:t>nauczyciela</a:t>
            </a:r>
            <a:r>
              <a:rPr lang="en-US" sz="2400" dirty="0"/>
              <a:t>, </a:t>
            </a:r>
            <a:r>
              <a:rPr lang="en-US" sz="2400" dirty="0" err="1"/>
              <a:t>niektóre</a:t>
            </a:r>
            <a:r>
              <a:rPr lang="en-US" sz="2400" dirty="0"/>
              <a:t> </a:t>
            </a:r>
            <a:r>
              <a:rPr lang="en-US" sz="2400" dirty="0" err="1"/>
              <a:t>lekcje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videoczacie</a:t>
            </a:r>
            <a:r>
              <a:rPr lang="en-US" sz="2400" dirty="0"/>
              <a:t> </a:t>
            </a:r>
            <a:r>
              <a:rPr lang="en-US" sz="2400" dirty="0" err="1"/>
              <a:t>są</a:t>
            </a:r>
            <a:r>
              <a:rPr lang="en-US" sz="2400" dirty="0"/>
              <a:t> </a:t>
            </a:r>
            <a:r>
              <a:rPr lang="en-US" sz="2400" dirty="0" err="1"/>
              <a:t>zbędne</a:t>
            </a:r>
            <a:endParaRPr lang="en-US" sz="2400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D490005-7C6B-432E-94BB-0B3914057C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8330" y="1407723"/>
            <a:ext cx="1905000" cy="18859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36995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C316E-B152-40BB-BF9A-5B166EF9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ea typeface="+mj-lt"/>
                <a:cs typeface="+mj-lt"/>
              </a:rPr>
              <a:t> </a:t>
            </a:r>
            <a:r>
              <a:rPr lang="en-US" sz="2800" b="1" dirty="0" err="1">
                <a:ea typeface="+mj-lt"/>
                <a:cs typeface="+mj-lt"/>
              </a:rPr>
              <a:t>Czy</a:t>
            </a:r>
            <a:r>
              <a:rPr lang="en-US" sz="2800" b="1" dirty="0">
                <a:ea typeface="+mj-lt"/>
                <a:cs typeface="+mj-lt"/>
              </a:rPr>
              <a:t> </a:t>
            </a:r>
            <a:r>
              <a:rPr lang="en-US" sz="2800" b="1" dirty="0" err="1">
                <a:ea typeface="+mj-lt"/>
                <a:cs typeface="+mj-lt"/>
              </a:rPr>
              <a:t>nauczyciele</a:t>
            </a:r>
            <a:r>
              <a:rPr lang="en-US" sz="2800" b="1" dirty="0">
                <a:ea typeface="+mj-lt"/>
                <a:cs typeface="+mj-lt"/>
              </a:rPr>
              <a:t> </a:t>
            </a:r>
            <a:r>
              <a:rPr lang="en-US" sz="2800" b="1" dirty="0" err="1">
                <a:ea typeface="+mj-lt"/>
                <a:cs typeface="+mj-lt"/>
              </a:rPr>
              <a:t>spełniają</a:t>
            </a:r>
            <a:r>
              <a:rPr lang="en-US" sz="2800" b="1" dirty="0">
                <a:ea typeface="+mj-lt"/>
                <a:cs typeface="+mj-lt"/>
              </a:rPr>
              <a:t> </a:t>
            </a:r>
            <a:r>
              <a:rPr lang="en-US" sz="2800" b="1" dirty="0" err="1">
                <a:ea typeface="+mj-lt"/>
                <a:cs typeface="+mj-lt"/>
              </a:rPr>
              <a:t>Twoje</a:t>
            </a:r>
            <a:r>
              <a:rPr lang="en-US" sz="2800" b="1" dirty="0">
                <a:ea typeface="+mj-lt"/>
                <a:cs typeface="+mj-lt"/>
              </a:rPr>
              <a:t> </a:t>
            </a:r>
            <a:r>
              <a:rPr lang="en-US" sz="2800" b="1" dirty="0" err="1">
                <a:ea typeface="+mj-lt"/>
                <a:cs typeface="+mj-lt"/>
              </a:rPr>
              <a:t>oczekiwania</a:t>
            </a:r>
            <a:r>
              <a:rPr lang="en-US" sz="2800" b="1" dirty="0">
                <a:ea typeface="+mj-lt"/>
                <a:cs typeface="+mj-lt"/>
              </a:rPr>
              <a:t>?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8BCD3-0275-437E-A048-88445C3B2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 err="1"/>
              <a:t>Tak</a:t>
            </a:r>
            <a:r>
              <a:rPr lang="en-US" sz="2800" dirty="0"/>
              <a:t> – 66</a:t>
            </a:r>
          </a:p>
          <a:p>
            <a:r>
              <a:rPr lang="en-US" sz="2800" dirty="0"/>
              <a:t>Nie - 36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E69BAF8-F3C5-4275-A94B-EB7DB5F69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2050" y="2243138"/>
            <a:ext cx="2866126" cy="303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0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5FA27-3114-4572-A037-DFC899CCB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US" b="1">
                <a:ea typeface="+mj-lt"/>
                <a:cs typeface="+mj-lt"/>
              </a:rPr>
              <a:t>Czy uważasz, że nauczyciele więcej zadają?</a:t>
            </a:r>
            <a:endParaRPr lang="en-US" b="1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08271F8-C798-4B5D-9943-E1A65382C8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390956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1130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88284-3E98-4E61-8F7D-05D50BCC5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sz="2800" b="1" dirty="0" err="1">
                <a:ea typeface="+mj-lt"/>
                <a:cs typeface="+mj-lt"/>
              </a:rPr>
              <a:t>Czy</a:t>
            </a:r>
            <a:r>
              <a:rPr lang="en-US" sz="2800" b="1" dirty="0">
                <a:ea typeface="+mj-lt"/>
                <a:cs typeface="+mj-lt"/>
              </a:rPr>
              <a:t> </a:t>
            </a:r>
            <a:r>
              <a:rPr lang="en-US" sz="2800" b="1" dirty="0" err="1">
                <a:ea typeface="+mj-lt"/>
                <a:cs typeface="+mj-lt"/>
              </a:rPr>
              <a:t>nauczyciele</a:t>
            </a:r>
            <a:r>
              <a:rPr lang="en-US" sz="2800" b="1" dirty="0">
                <a:ea typeface="+mj-lt"/>
                <a:cs typeface="+mj-lt"/>
              </a:rPr>
              <a:t> </a:t>
            </a:r>
            <a:r>
              <a:rPr lang="en-US" sz="2800" b="1" dirty="0" err="1">
                <a:ea typeface="+mj-lt"/>
                <a:cs typeface="+mj-lt"/>
              </a:rPr>
              <a:t>sprawdzają</a:t>
            </a:r>
            <a:r>
              <a:rPr lang="en-US" sz="2800" b="1" dirty="0">
                <a:ea typeface="+mj-lt"/>
                <a:cs typeface="+mj-lt"/>
              </a:rPr>
              <a:t> </a:t>
            </a:r>
            <a:r>
              <a:rPr lang="en-US" sz="2800" b="1" dirty="0" err="1">
                <a:ea typeface="+mj-lt"/>
                <a:cs typeface="+mj-lt"/>
              </a:rPr>
              <a:t>prace</a:t>
            </a:r>
            <a:r>
              <a:rPr lang="en-US" sz="2800" b="1" dirty="0">
                <a:ea typeface="+mj-lt"/>
                <a:cs typeface="+mj-lt"/>
              </a:rPr>
              <a:t> w </a:t>
            </a:r>
            <a:r>
              <a:rPr lang="en-US" sz="2800" b="1" dirty="0" err="1">
                <a:ea typeface="+mj-lt"/>
                <a:cs typeface="+mj-lt"/>
              </a:rPr>
              <a:t>terminie</a:t>
            </a:r>
            <a:r>
              <a:rPr lang="en-US" sz="2800" b="1" dirty="0">
                <a:ea typeface="+mj-lt"/>
                <a:cs typeface="+mj-lt"/>
              </a:rPr>
              <a:t>?</a:t>
            </a:r>
            <a:endParaRPr lang="en-US" sz="2800" b="1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0EDC8A9-929B-449D-8FED-27AA9C402C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155312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961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97990-B316-4743-A5F7-3E26227D9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3100" b="1" dirty="0" err="1">
                <a:ea typeface="+mj-lt"/>
                <a:cs typeface="+mj-lt"/>
              </a:rPr>
              <a:t>Czy</a:t>
            </a:r>
            <a:r>
              <a:rPr lang="en-US" sz="3100" b="1" dirty="0">
                <a:ea typeface="+mj-lt"/>
                <a:cs typeface="+mj-lt"/>
              </a:rPr>
              <a:t> </a:t>
            </a:r>
            <a:r>
              <a:rPr lang="en-US" sz="3100" b="1" dirty="0" err="1">
                <a:ea typeface="+mj-lt"/>
                <a:cs typeface="+mj-lt"/>
              </a:rPr>
              <a:t>otrzymujesz</a:t>
            </a:r>
            <a:r>
              <a:rPr lang="en-US" sz="3100" b="1" dirty="0">
                <a:ea typeface="+mj-lt"/>
                <a:cs typeface="+mj-lt"/>
              </a:rPr>
              <a:t> </a:t>
            </a:r>
            <a:r>
              <a:rPr lang="en-US" sz="3100" b="1" dirty="0" err="1">
                <a:ea typeface="+mj-lt"/>
                <a:cs typeface="+mj-lt"/>
              </a:rPr>
              <a:t>informację</a:t>
            </a:r>
            <a:r>
              <a:rPr lang="en-US" sz="3100" b="1" dirty="0">
                <a:ea typeface="+mj-lt"/>
                <a:cs typeface="+mj-lt"/>
              </a:rPr>
              <a:t> </a:t>
            </a:r>
            <a:r>
              <a:rPr lang="en-US" sz="3100" b="1" dirty="0" err="1">
                <a:ea typeface="+mj-lt"/>
                <a:cs typeface="+mj-lt"/>
              </a:rPr>
              <a:t>zwrotną</a:t>
            </a:r>
            <a:r>
              <a:rPr lang="en-US" sz="3100" b="1" dirty="0">
                <a:ea typeface="+mj-lt"/>
                <a:cs typeface="+mj-lt"/>
              </a:rPr>
              <a:t> </a:t>
            </a:r>
            <a:r>
              <a:rPr lang="en-US" sz="3100" b="1" dirty="0" err="1">
                <a:ea typeface="+mj-lt"/>
                <a:cs typeface="+mj-lt"/>
              </a:rPr>
              <a:t>na</a:t>
            </a:r>
            <a:r>
              <a:rPr lang="en-US" sz="3100" b="1" dirty="0">
                <a:ea typeface="+mj-lt"/>
                <a:cs typeface="+mj-lt"/>
              </a:rPr>
              <a:t> </a:t>
            </a:r>
            <a:r>
              <a:rPr lang="en-US" sz="3100" b="1" dirty="0" err="1">
                <a:ea typeface="+mj-lt"/>
                <a:cs typeface="+mj-lt"/>
              </a:rPr>
              <a:t>temat</a:t>
            </a:r>
            <a:r>
              <a:rPr lang="en-US" sz="3100" b="1" dirty="0">
                <a:ea typeface="+mj-lt"/>
                <a:cs typeface="+mj-lt"/>
              </a:rPr>
              <a:t> </a:t>
            </a:r>
            <a:br>
              <a:rPr lang="en-US" sz="3100" b="1" dirty="0">
                <a:ea typeface="+mj-lt"/>
                <a:cs typeface="+mj-lt"/>
              </a:rPr>
            </a:br>
            <a:r>
              <a:rPr lang="en-US" sz="3100" b="1" dirty="0" err="1">
                <a:ea typeface="+mj-lt"/>
                <a:cs typeface="+mj-lt"/>
              </a:rPr>
              <a:t>wykonanych</a:t>
            </a:r>
            <a:r>
              <a:rPr lang="en-US" sz="3100" b="1" dirty="0">
                <a:ea typeface="+mj-lt"/>
                <a:cs typeface="+mj-lt"/>
              </a:rPr>
              <a:t> </a:t>
            </a:r>
            <a:r>
              <a:rPr lang="en-US" sz="3100" b="1" dirty="0" err="1">
                <a:ea typeface="+mj-lt"/>
                <a:cs typeface="+mj-lt"/>
              </a:rPr>
              <a:t>zadań</a:t>
            </a:r>
            <a:r>
              <a:rPr lang="en-US" sz="3100" b="1" dirty="0">
                <a:ea typeface="+mj-lt"/>
                <a:cs typeface="+mj-lt"/>
              </a:rPr>
              <a:t>?</a:t>
            </a:r>
            <a:endParaRPr lang="en-US" sz="3100" b="1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41301B6-D2B9-4C14-ADFF-B4C6D00FCC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5526156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26289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Microsoft Office PowerPoint</Application>
  <PresentationFormat>Widescreen</PresentationFormat>
  <Paragraphs>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Facet</vt:lpstr>
      <vt:lpstr>Ankieta samorządu uczniowskiego "Nauczanie zdalne w oczach ucznia"</vt:lpstr>
      <vt:lpstr>Skąd potrzeba przeprowadzenia ankiety?</vt:lpstr>
      <vt:lpstr>Cel badania:</vt:lpstr>
      <vt:lpstr>Najważniejsze pytania:</vt:lpstr>
      <vt:lpstr> Czy odpowiada Ci obecna forma nauczania?</vt:lpstr>
      <vt:lpstr> Czy nauczyciele spełniają Twoje oczekiwania?</vt:lpstr>
      <vt:lpstr>Czy uważasz, że nauczyciele więcej zadają?</vt:lpstr>
      <vt:lpstr>Czy nauczyciele sprawdzają prace w terminie?</vt:lpstr>
      <vt:lpstr>Czy otrzymujesz informację zwrotną na temat  wykonanych zadań?</vt:lpstr>
      <vt:lpstr>Czy prace są zadawane na weekend?</vt:lpstr>
      <vt:lpstr>Czy uważasz, że opieka Twojego wychowawcy jest wystarczająca?</vt:lpstr>
      <vt:lpstr>Czy uważasz, że opieka pedagoga/ psychologajest wystarczająca?</vt:lpstr>
      <vt:lpstr>Jakie są twoje potrzeby/oczekiwania?</vt:lpstr>
      <vt:lpstr>My uczniowie bardzo liczymy  na zrozumienie naszych wspaniałych nauczycieli:)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348</cp:revision>
  <dcterms:created xsi:type="dcterms:W3CDTF">2020-05-06T10:31:25Z</dcterms:created>
  <dcterms:modified xsi:type="dcterms:W3CDTF">2020-05-15T18:57:45Z</dcterms:modified>
</cp:coreProperties>
</file>